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257" r:id="rId4"/>
    <p:sldId id="316" r:id="rId5"/>
    <p:sldId id="334" r:id="rId6"/>
    <p:sldId id="335" r:id="rId7"/>
    <p:sldId id="336" r:id="rId8"/>
    <p:sldId id="317" r:id="rId9"/>
    <p:sldId id="354" r:id="rId10"/>
    <p:sldId id="355" r:id="rId11"/>
    <p:sldId id="318" r:id="rId12"/>
    <p:sldId id="319" r:id="rId13"/>
    <p:sldId id="320" r:id="rId14"/>
    <p:sldId id="322" r:id="rId15"/>
    <p:sldId id="321" r:id="rId16"/>
    <p:sldId id="323" r:id="rId17"/>
    <p:sldId id="325" r:id="rId18"/>
    <p:sldId id="328" r:id="rId19"/>
    <p:sldId id="327" r:id="rId20"/>
    <p:sldId id="324" r:id="rId21"/>
    <p:sldId id="326" r:id="rId22"/>
    <p:sldId id="329" r:id="rId23"/>
    <p:sldId id="330" r:id="rId24"/>
    <p:sldId id="338" r:id="rId25"/>
    <p:sldId id="331" r:id="rId26"/>
    <p:sldId id="332" r:id="rId27"/>
    <p:sldId id="333" r:id="rId28"/>
    <p:sldId id="337" r:id="rId29"/>
    <p:sldId id="339" r:id="rId30"/>
    <p:sldId id="340" r:id="rId31"/>
    <p:sldId id="341" r:id="rId32"/>
    <p:sldId id="342" r:id="rId33"/>
    <p:sldId id="348" r:id="rId34"/>
    <p:sldId id="356" r:id="rId35"/>
    <p:sldId id="343" r:id="rId36"/>
    <p:sldId id="344" r:id="rId37"/>
    <p:sldId id="345" r:id="rId38"/>
    <p:sldId id="346" r:id="rId39"/>
    <p:sldId id="352" r:id="rId40"/>
    <p:sldId id="347" r:id="rId41"/>
    <p:sldId id="349" r:id="rId42"/>
    <p:sldId id="350" r:id="rId43"/>
    <p:sldId id="357" r:id="rId44"/>
    <p:sldId id="35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30.290"/>
    </inkml:context>
    <inkml:brush xml:id="br0">
      <inkml:brushProperty name="width" value="0.1" units="cm"/>
      <inkml:brushProperty name="height" value="0.1" units="cm"/>
      <inkml:brushProperty name="color" value="#DA0C07"/>
      <inkml:brushProperty name="inkEffects" value="lava"/>
      <inkml:brushProperty name="anchorX" value="0"/>
      <inkml:brushProperty name="anchorY" value="0"/>
      <inkml:brushProperty name="scaleFactor" value="0.5"/>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00.376"/>
    </inkml:context>
    <inkml:brush xml:id="br0">
      <inkml:brushProperty name="width" value="0.1" units="cm"/>
      <inkml:brushProperty name="height" value="0.1" units="cm"/>
      <inkml:brushProperty name="color" value="#DA0C07"/>
      <inkml:brushProperty name="inkEffects" value="lava"/>
      <inkml:brushProperty name="anchorX" value="-6708.83936"/>
      <inkml:brushProperty name="anchorY" value="-2620.59399"/>
      <inkml:brushProperty name="scaleFactor" value="0.5"/>
    </inkml:brush>
  </inkml:definitions>
  <inkml:trace contextRef="#ctx0" brushRef="#br0">1 443 24575,'0'0'0,"8"-9"0,19-12 0,9-10 0,12-7 0,11-2 0,8 1 0,-4-1 0,-3 2 0,-9 4 0,-7 7 0,-8 8 0,-5 8 0,-5 0 0,-1-1 0,-1 2 0,-1 1 0,1-1 0,-1-4 0,1 2 0,1 2 0,-6 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02.122"/>
    </inkml:context>
    <inkml:brush xml:id="br0">
      <inkml:brushProperty name="width" value="0.1" units="cm"/>
      <inkml:brushProperty name="height" value="0.1" units="cm"/>
      <inkml:brushProperty name="color" value="#DA0C07"/>
      <inkml:brushProperty name="inkEffects" value="lava"/>
      <inkml:brushProperty name="anchorX" value="-8468.28223"/>
      <inkml:brushProperty name="anchorY" value="-3194.48022"/>
      <inkml:brushProperty name="scaleFactor" value="0.5"/>
    </inkml:brush>
  </inkml:definitions>
  <inkml:trace contextRef="#ctx0" brushRef="#br0">81 104 24575,'0'0'0,"0"4"0,0 11 0,0 6 0,5 8 0,5 8 0,0 0 0,-1 0 0,3-3 0,-2-2 0,3-8 0,-2-3 0,2 0 0,3-5 0,3 0 0,3-4 0,6-3 0,1-3 0,2-3 0,-2-2 0,0-1 0,-2-5 0,-6-5 0,-5-6 0,-1-4 0,-5-3 0,-2-1 0,-4-2 0,-2 0 0,-1 0 0,-1 1 0,-5-1 0,-1 1 0,-5-1 0,-3 1 0,0 1 0,-2-1 0,-3 5 0,3 0 0,-1 0 0,-7 5 0,4-2 0,-2 4 0,0 3 0,-2 4 0,-4 2 0,-2 3 0,1 1 0,0 0 0,1 5 0,1 6 0,0 10 0,7 4 0,5 3 0,5 1 0,5-1 0,3 0 0,6-1 0,2-1 0,5-5 0,-1-1 0,-1-5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06.174"/>
    </inkml:context>
    <inkml:brush xml:id="br0">
      <inkml:brushProperty name="width" value="0.1" units="cm"/>
      <inkml:brushProperty name="height" value="0.1" units="cm"/>
      <inkml:brushProperty name="color" value="#DA0C07"/>
      <inkml:brushProperty name="inkEffects" value="lava"/>
      <inkml:brushProperty name="anchorX" value="-7413.07178"/>
      <inkml:brushProperty name="anchorY" value="-2359.55957"/>
      <inkml:brushProperty name="scaleFactor" value="0.5"/>
    </inkml:brush>
  </inkml:definitions>
  <inkml:trace contextRef="#ctx0" brushRef="#br0">0 151 24575,'0'0'0,"0"-4"0,5 3 0,0 6 0,0 6 0,4 15 0,4 15 0,5 8 0,7 9 0,-2 8 0,2-1 0,-1-1 0,0 2 0,-4-4 0,-6-8 0,1-3 0,-4-8 0,1-6 0,-1-5 0,-4-4 0,3-2 0,-1-2 0,-3 0 0,-1 0 0,-2 0 0,3-5 0,0 0 0,4-4 0,-1 0 0,3 2 0,-1 2 0,-2 1 0,-3-12 0,-2-19 0,-2-15 0,-6-12 0,-6-13 0,-5-10 0,0 2 0,-2-3 0,2 6 0,-1 8 0,3 2 0,3 7 0,4 5 0,-3 4 0,2 2 0,-4 3 0,2 0 0,1 1 0,-2 0 0,1 0 0,2 0 0,-3 4 0,2 1 0,-4 4 0,2 0 0,2-2 0,2-2 0,3-2 0,1-1 0,1-2 0,1-1 0,0-5 0,1 0 0,4 4 0,5 2 0,1 1 0,3 0 0,3 5 0,4 0 0,6 4 0,2 4 0,6 4 0,5 2 0,-6 8 0,-3 1 0,-2 0 0,-8 5 0,-1 9 0,-6 4 0,1 3 0,-4 1 0,-3 6 0,-3-1 0,-2 0 0,-2-2 0,-1-1 0,0-2 0,-6-6 0,1-1 0,-6 0 0,-3-5 0,-5-3 0,-2 0 0,-2-2 0,-2-3 0,-1-3 0,1-1 0,-1-2 0,0 0 0,1-1 0,0-1 0,5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08.196"/>
    </inkml:context>
    <inkml:brush xml:id="br0">
      <inkml:brushProperty name="width" value="0.1" units="cm"/>
      <inkml:brushProperty name="height" value="0.1" units="cm"/>
      <inkml:brushProperty name="color" value="#DA0C07"/>
      <inkml:brushProperty name="inkEffects" value="lava"/>
      <inkml:brushProperty name="anchorX" value="-8656.36914"/>
      <inkml:brushProperty name="anchorY" value="-3650.72241"/>
      <inkml:brushProperty name="scaleFactor" value="0.5"/>
    </inkml:brush>
  </inkml:definitions>
  <inkml:trace contextRef="#ctx0" brushRef="#br0">1 720 24575,'0'0'0,"4"0"0,7 0 0,4 0 0,4 0 0,4 0 0,1-5 0,2-6 0,0 1 0,-6-4 0,6 1 0,0-2 0,-5-2 0,0-3 0,-5-1 0,1-3 0,-5 0 0,-3-1 0,-3-6 0,-3 1 0,-7-1 0,-1 2 0,0 1 0,-5 6 0,-3 6 0,-5 6 0,-3 4 0,-2 4 0,-2 2 0,0 0 0,4 6 0,6 6 0,-1-1 0,5 4 0,-2 7 0,3 4 0,2 2 0,3 0 0,2 5 0,6 4 0,7 5 0,6-2 0,8-2 0,4-4 0,-3-3 0,5-3 0,-1-7 0,-5-1 0,4 0 0,-1-5 0,1 1 0,-2-4 0,1-2 0,-2-4 0,6-3 0,4-1 0,5-7 0,-1-11 0,-2-9 0,-3-6 0,-3-11 0,-2-10 0,-8-4 0,-6-7 0,-5 1 0,-5 1 0,-8 3 0,-7-2 0,-7 1 0,-3 3 0,-4 6 0,-1 8 0,3 6 0,1 5 0,0 8 0,0 9 0,-2 0 0,0 5 0,-1 2 0,4 9 0,5 6 0,11 7 0,3 4 0,8 4 0,7 2 0,5 1 0,8-4 0,-2-1 0,5-6 0,0-3 0,1-5 0,-2-3 0,-1-3 0,-2-1 0,0 0 0,-6-6 0,0 0 0,-6-5 0,2-4 0,-4-3 0,-4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08.429"/>
    </inkml:context>
    <inkml:brush xml:id="br0">
      <inkml:brushProperty name="width" value="0.1" units="cm"/>
      <inkml:brushProperty name="height" value="0.1" units="cm"/>
      <inkml:brushProperty name="color" value="#DA0C07"/>
      <inkml:brushProperty name="inkEffects" value="lava"/>
      <inkml:brushProperty name="anchorX" value="-10511.75391"/>
      <inkml:brushProperty name="anchorY" value="-4074.11768"/>
      <inkml:brushProperty name="scaleFactor" value="0.5"/>
    </inkml:brush>
  </inkml:definitions>
  <inkml:trace contextRef="#ctx0" brushRef="#br0">1 1 24575,'0'0'0,"0"17"0,0 21 0,5 13 0,0 11 0,5 3 0,4-4 0,-1-14-3823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09.017"/>
    </inkml:context>
    <inkml:brush xml:id="br0">
      <inkml:brushProperty name="width" value="0.1" units="cm"/>
      <inkml:brushProperty name="height" value="0.1" units="cm"/>
      <inkml:brushProperty name="color" value="#DA0C07"/>
      <inkml:brushProperty name="inkEffects" value="lava"/>
      <inkml:brushProperty name="anchorX" value="-11575.09277"/>
      <inkml:brushProperty name="anchorY" value="-5430.90967"/>
      <inkml:brushProperty name="scaleFactor" value="0.5"/>
    </inkml:brush>
  </inkml:definitions>
  <inkml:trace contextRef="#ctx0" brushRef="#br0">1 1 24575,'0'0'0,"0"4"0,5 17 0,0 9 0,5 5 0,4 6 0,5 4 0,-3 2 0,3-3 0,-5-8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12.215"/>
    </inkml:context>
    <inkml:brush xml:id="br0">
      <inkml:brushProperty name="width" value="0.1" units="cm"/>
      <inkml:brushProperty name="height" value="0.1" units="cm"/>
      <inkml:brushProperty name="color" value="#DA0C07"/>
      <inkml:brushProperty name="inkEffects" value="lava"/>
      <inkml:brushProperty name="anchorX" value="-12693.58984"/>
      <inkml:brushProperty name="anchorY" value="-6749.6665"/>
      <inkml:brushProperty name="scaleFactor" value="0.5"/>
    </inkml:brush>
  </inkml:definitions>
  <inkml:trace contextRef="#ctx0" brushRef="#br0">353 475 24575,'0'0'0,"-5"0"0,0-5 0,-5-1 0,-5 1 0,-3 1 0,-4 0 0,-1 2 0,-2 1 0,0 6 0,-1 5 0,0 1 0,6 3 0,-6 9 0,1 2 0,4 8 0,0-5 0,6 5 0,3 3 0,5 5 0,3-2 0,3-2 0,0-3 0,2-4 0,5-2 0,0-1 0,4-7 0,5-6 0,-1 0 0,2 1 0,7 2 0,8-2 0,-3 1 0,0-3 0,3-3 0,-5 2 0,-1-3 0,0-1 0,-2-3 0,-4-8 0,-1-1 0,1-10 0,-3-11 0,-5-9 0,-3-12 0,-4-15 0,-2 1 0,-2 0 0,0 2 0,-1 7 0,1 8 0,-6 6 0,1 21 0,4 15 0,1 5 0,6 12 0,11 18 0,5 10 0,5 11 0,1-1 0,6 6 0,-1-2 0,-1-5 0,-1-3 0,-2-12 0,-2-5 0,-1-11 0,-1-7 0,0-7 0,0-5 0,-1-7 0,-4-13 0,-1-19 0,-4-16 0,-5-21 0,-3-14 0,-4-4 0,-2 4 0,-5 4 0,-7 8 0,-5 8 0,-4 12 0,-3 5 0,4 8 0,-2 7 0,5 5 0,-1 3 0,-1 7 0,4 1 0,3 1 0,3-2 0,-1 4 0,2-1 0,-4-1 0,2-2 0,-3 3 0,1-1 0,3 9 0,7 10 0,1-1 0,0 0 0,0 0 0,0 0 0,-1 0 0,1 0 0,0 0 0,0 0 0,0 0 0,0 0 0,-1 0 0,1 0 0,0 0 0,0 0 0,0 0 0,-1 0 0,1 0 0,0 0 0,0 0 0,0 0 0,0 0 0,-1 1 0,1-1 0,0 0 0,0 0 0,0 0 0,0 0 0,0 0 0,-1 0 0,1 1 0,0-1 0,0 0 0,0 0 0,0 0 0,0 1 0,0-1 0,0 0 0,0 0 0,0 1 0,1 27 0,16 33 0,13 19 0,5 16 0,6-3 0,-6-1 0,-2-5 0,-4-14 0,-7-15 0,-2-11 0,-5-11 0,0-12 0,-4-4 0,-3-2 0,2-5 0,-2 1 0,3-3 0,-1 2 0,2-3 0,4-2 0,2-2 0,9-3 0,6-1 0,2-2 0,-1 0 0,-6-5 0,-8-11 0,-1-4 0,-7-5 0,-3-7 0,-5-5 0,-1-1 0,-3-3 0,0-3 0,-1 3 0,-5 3 0,0 5 0,-4 2 0,-5 8 0,-4 7 0,-2 7 0,-3 4 0,0 3 0,3 12 0,6 11 0,4 6 0,5 3 0,3 1 0,3-1 0,0-1 0,6-1 0,5-2 0,5-5 0,9 4 0,-2 0 0,6-5 0,1-4 0,-5 0 0,-1-5 0,-1-3 0,-1-3 0,1-2 0,1-2 0,0-1 0,0-6 0,0-4 0,1-11 0,0-9 0,0-8 0,-5-6 0,-5 1 0,-5-2 0,-4 4 0,-4 8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2:13.170"/>
    </inkml:context>
    <inkml:brush xml:id="br0">
      <inkml:brushProperty name="width" value="0.1" units="cm"/>
      <inkml:brushProperty name="height" value="0.1" units="cm"/>
      <inkml:brushProperty name="color" value="#DA0C07"/>
      <inkml:brushProperty name="inkEffects" value="lava"/>
      <inkml:brushProperty name="anchorX" value="-14884.30664"/>
      <inkml:brushProperty name="anchorY" value="-7806.19238"/>
      <inkml:brushProperty name="scaleFactor" value="0.5"/>
    </inkml:brush>
  </inkml:definitions>
  <inkml:trace contextRef="#ctx0" brushRef="#br0">679 1 24575,'0'0'0,"-4"0"0,-7 0 0,-4 0 0,-10 10 0,-2 10 0,-8 10 0,-4 4 0,-10 11 0,-4 4 0,-6 2 0,-1 2 0,1 0 0,2-10 0,2-7 0,12-5 0,7-4 0,6-7 0,9-7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6:32:29.123"/>
    </inkml:context>
    <inkml:brush xml:id="br0">
      <inkml:brushProperty name="width" value="0.1" units="cm"/>
      <inkml:brushProperty name="height" value="0.1" units="cm"/>
      <inkml:brushProperty name="color" value="#FFC114"/>
    </inkml:brush>
  </inkml:definitions>
  <inkml:trace contextRef="#ctx0" brushRef="#br0">1423 81 24575,'-10'-1'0,"0"0"0,1-1 0,-1 0 0,1-1 0,-1 0 0,1 0 0,-10-6 0,-40-12 0,-13 7 0,0 4 0,-1 3 0,0 3 0,-120 8 0,164-1 0,0 2 0,1 0 0,0 2 0,-33 12 0,-105 49 0,159-65 0,-16 10 0,-1 0 0,2 1 0,0 1 0,0 1 0,2 0 0,0 2 0,1 1 0,0 0 0,2 1 0,-27 41 0,19-22 0,3 2 0,1 0 0,2 1 0,2 1 0,-17 62 0,18-49 0,-16 69 0,29-107 0,0 1 0,1-1 0,1 1 0,3 33 0,-1-43 0,1-1 0,0 0 0,1 0 0,0 0 0,0 0 0,1 0 0,0 0 0,0-1 0,1 0 0,0 0 0,8 9 0,10 9 0,40 34 0,-41-39 0,1-1 0,2 0 0,0-2 0,35 19 0,87 34 0,-120-59 0,1-1 0,1-1 0,0-2 0,0-1 0,56 5 0,-6-8 0,78-8 0,-127 3 0,-1-2 0,0 0 0,0-2 0,0-1 0,-1-2 0,0 0 0,0-2 0,-1-1 0,0-2 0,-2 0 0,32-23 0,-29 18 0,-1-2 0,40-40 0,-57 50 0,0 0 0,-1-1 0,0 0 0,-1 0 0,-1-1 0,0 0 0,0 0 0,7-25 0,-6 13 0,-2 0 0,-1 0 0,-1-1 0,2-40 0,-6 53 0,-1 0 0,0 0 0,0 0 0,-1 0 0,-1 0 0,0 0 0,-1 0 0,-1 1 0,1 0 0,-13-21 0,7 16 0,-24-41 0,-3 2 0,-84-101 0,103 141 0,1 1 0,-31-19 0,6 3 0,-65-42 0,63 44 0,-50-41 0,79 57-170,0 1-1,-1 1 0,0 1 1,-1 0-1,0 1 0,0 1 1,-37-12-1,36 16-6655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17:37:12.039"/>
    </inkml:context>
    <inkml:brush xml:id="br0">
      <inkml:brushProperty name="width" value="0.1" units="cm"/>
      <inkml:brushProperty name="height" value="0.1" units="cm"/>
      <inkml:brushProperty name="color" value="#FF0066"/>
    </inkml:brush>
  </inkml:definitions>
  <inkml:trace contextRef="#ctx0" brushRef="#br0">0 100 24575,'2'17'0,"1"0"0,0 0 0,1-1 0,0 1 0,13 26 0,-1 3 0,24 87 0,38 115 0,-62-191 0,-2 1 0,-2 0 0,5 90 0,-13-119 0,2 0 0,10 33 0,8 40 0,-15-46 0,-3-29 0,2 40 0,-8-63 0,0 0 0,1 0 0,-1 1 0,1-1 0,0 0 0,0 0 0,0 0 0,0 0 0,1 0 0,3 6 0,-3-8 0,0 0 0,0 0 0,0 0 0,0 0 0,0 0 0,0-1 0,1 1 0,-1-1 0,1 0 0,-1 0 0,1 0 0,-1 0 0,1 0 0,0 0 0,-1-1 0,1 1 0,4 0 0,4-1 0,0 1 0,0-1 0,0-1 0,0 0 0,0-1 0,-1 0 0,1 0 0,-1-1 0,15-6 0,11-7 0,43-26 0,-60 31 0,85-58 0,1-1 0,-71 51 0,1 1 0,69-24 0,-44 22 0,-1-3 0,61-34 0,-94 46 0,-21 9 0,-1 0 0,0 1 0,1-1 0,-1-1 0,0 1 0,6-5 0,-8 5 0,-1 1 0,0-1 0,0 1 0,0-1 0,0 0 0,0 0 0,0 1 0,0-1 0,0 0 0,-1 0 0,1 0 0,-1 0 0,1 0 0,-1 0 0,0 0 0,0 0 0,0 0 0,0 0 0,0 0 0,0-2 0,-1-1 0,0-1 0,-1 1 0,1 0 0,-1 0 0,0 0 0,0 0 0,0 0 0,-1 1 0,0-1 0,0 1 0,0-1 0,0 1 0,-1 0 0,-6-6 0,-7-5 0,-1 1 0,-25-15 0,-13-10 0,15 4 0,-162-128 0,59 54 0,80 53 0,40 33 0,-29-21 0,18 18 0,-22-15 0,-65-36 0,61 42 0,25 14 0,-76-33 0,96 47 29,0-1 0,-23-16 0,28 17-271,-1 0 0,0 0 0,0 1 0,-1 0 0,-16-4 0,9 5-6584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45.574"/>
    </inkml:context>
    <inkml:brush xml:id="br0">
      <inkml:brushProperty name="width" value="0.1" units="cm"/>
      <inkml:brushProperty name="height" value="0.1" units="cm"/>
      <inkml:brushProperty name="color" value="#DA0C07"/>
      <inkml:brushProperty name="inkEffects" value="lava"/>
      <inkml:brushProperty name="anchorX" value="-2195.68018"/>
      <inkml:brushProperty name="anchorY" value="-2114.04272"/>
      <inkml:brushProperty name="scaleFactor" value="0.5"/>
    </inkml:brush>
  </inkml:definitions>
  <inkml:trace contextRef="#ctx0" brushRef="#br0">1 0 24575,'0'0'0,"4"26"0,17 54 0,4 46 0,5 31 0,1 21 0,4 4 0,0-17 0,-2-17 0,-7-22 0,-7-15 0,-2-9 0,-1-15 0,2-3 0,-3-5 0,1-3 0,-3-6 0,2-6 0,-3 0 0,-3-10 0,-3-2 0,-3 2 0,-1-6 0,-2-1 0,0-5 0,4-5 0,1-4 0,0-4 0,-2-3 0,0-1 0,-1-1 0,-1 0 0,-1 0 0,0 0 0,-5-4 0,-5-11 0,-5-4 0,-5-15 0,-3-7 0,-1-1 0,-2-8 0,6-1 0,-6 3 0,0-4 0,-1 0 0,6 0 0,0 5 0,5 2 0,0 5 0,4 0 0,-2 4 0,-2-2 0,-2-2 0,2-2 0,-1 2 0,3-1 0,8 8 0,4 8 0,8 15 0,7 1 0,-1 11 0,0 2 0,2-4 0,-3 1 0,3-1 0,2-1 0,3 1 0,2 0 0,2 0 0,1 0 0,1 1 0,-4 0 0,-1 0 0,0-5 0,-4 0 0,1 0 0,1-5 0,-3 2 0,2-4 0,-4 2 0,-4 1 0,-2-7 0,-4-8 0,-1-9 0,-1-12 0,3-5 0,1-9 0,4-10 0,5-6 0,-2-8 0,4-6 0,3 5 0,-4 1 0,-2 9 0,-5 7 0,-2 7 0,1 5 0,0 3 0,-2 2 0,3 1 0,0 1 0,-2-1 0,3 6 0,0-2 0,-3 1 0,-1-2 0,-1 0 0,-3-2 0,0 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17:37:16.734"/>
    </inkml:context>
    <inkml:brush xml:id="br0">
      <inkml:brushProperty name="width" value="0.1" units="cm"/>
      <inkml:brushProperty name="height" value="0.1" units="cm"/>
      <inkml:brushProperty name="color" value="#FF0066"/>
    </inkml:brush>
  </inkml:definitions>
  <inkml:trace contextRef="#ctx0" brushRef="#br0">1 0 24575,'159'88'0,"-81"-47"0,850 489 0,-812-460 0,-3 4 0,-4 5 0,158 149 0,582 681 0,-813-866 0,536 679 0,-494-613 0,133 199 0,-166-233 0,-2 2 0,40 104 0,-28-27 0,46 208 0,3 167 0,-67-301 0,-9 1 0,-3 303 0,-28-481 0,-2-1 0,-2 1 0,-2-2 0,-3 1 0,-2-1 0,-25 60 0,-147 270 0,122-260 0,-24 43 0,-50 101 0,78-152 0,-5-2 0,-110 140 0,105-154 0,8-35 0,40-32 0,-32 58 0,23-34 0,26-44 0,-7 6 0,11-15 0,0 0 0,1 0 0,-1 0 0,0 0 0,0 0 0,1 0 0,-1 0 0,1 0 0,-1 0 0,1-1 0,-1 1 0,1 0 0,0 0 0,0-1 0,-1 1 0,1 0 0,0-3 0,-25-208 0,16 110 0,0-209 0,9 268 0,0 33 0,0 1 0,-1 0 0,0 0 0,0-1 0,-1 1 0,-1 0 0,1 0 0,-8-13 0,6 32 0,2 12 0,1 446 0,3-222 0,-3-244 0,1 1 0,0-1 0,0 1 0,1-1 0,-1 1 0,0-1 0,1 1 0,-1-1 0,1 1 0,0-1 0,0 1 0,0-1 0,0 0 0,0 1 0,1-1 0,-1 0 0,1 0 0,-1 0 0,1 0 0,0 0 0,0-1 0,4 4 0,-3-4 0,0 0 0,0 1 0,1-2 0,-1 1 0,0 0 0,1-1 0,-1 0 0,1 1 0,-1-1 0,0-1 0,1 1 0,-1 0 0,1-1 0,-1 0 0,0 0 0,1 0 0,3-2 0,24-10 0,0-2 0,52-33 0,5-2 0,14-5 0,55-27 0,-137 74-168,39-10 0,-43 13-861,4 0-5797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17:37:31.768"/>
    </inkml:context>
    <inkml:brush xml:id="br0">
      <inkml:brushProperty name="width" value="0.1" units="cm"/>
      <inkml:brushProperty name="height" value="0.1" units="cm"/>
      <inkml:brushProperty name="color" value="#66CC00"/>
    </inkml:brush>
  </inkml:definitions>
  <inkml:trace contextRef="#ctx0" brushRef="#br0">731 299 24575,'-36'59'0,"-52"116"0,68-132 0,-414 1006 0,374-894 0,59-151 0,-15 34 0,2 2 0,-15 67 0,24-88 0,-1 0 0,-12 26 0,15-37 0,14-21 0,1 1 0,0 1 0,1 0 0,0 0 0,1 2 0,0-1 0,0 2 0,1 0 0,1 1 0,-1 0 0,1 1 0,0 1 0,0 0 0,31-3 0,17 0 0,1 3 0,98 4 0,-114 2 0,-28 0 0,60-1 0,0 4 0,113 19 0,-116-11 0,1-4 0,0-3 0,86-7 0,48 3 0,-30 16 0,-113-9 0,-11 3 0,-44-7 0,-1-1 0,1-1 0,30 2 0,-44-4 0,0 0 0,0 0 0,1-1 0,-1 1 0,0 0 0,0 0 0,0-1 0,1 1 0,-1 0 0,0-1 0,0 0 0,0 1 0,0-1 0,0 1 0,0-1 0,0 0 0,0 0 0,0 0 0,0 0 0,0 0 0,-1 1 0,1-1 0,0-1 0,0 1 0,-1 0 0,1 0 0,-1 0 0,1 0 0,-1 0 0,0 0 0,1-1 0,-1 1 0,0 0 0,0 0 0,0-1 0,0 1 0,0 0 0,0 0 0,0-1 0,0 1 0,0 0 0,-1 0 0,1 0 0,0-1 0,-2 0 0,-1-11 0,-1 0 0,-1 1 0,-9-19 0,6 15 0,-336-684 0,156 330 0,32 123 0,38 65 0,45 45 0,62 120 0,0 0 0,-1 0 0,-1 1 0,-1 0 0,-15-13 0,8 7 0,17 18 0,-1-1 0,1 1 0,-1 0 0,-1 0 0,1 1 0,0-1 0,-1 1 0,1 0 0,-1 0 0,0 1 0,0 0 0,0 0 0,0 0 0,-1 1 0,-11-1 0,9 2 0,0 0 0,-1 1 0,1 0 0,0 1 0,0 0 0,0 1 0,1-1 0,-1 2 0,1-1 0,-9 5 0,-5 6 0,0 0 0,1 1 0,0 1 0,2 1 0,0 1 0,-32 38 0,7 4 0,-38 68 0,35-54 0,31-45 0,1 1 0,1 1 0,-10 37 0,-10 20 0,-3-6 0,5 1 0,-31 118 0,57-169 0,-2 48 0,6-48 0,-10 53 0,9-72 0,-6 19 0,3 0 0,0 1 0,-1 50 0,6-3 0,5 114 0,-4-192 0,0 1 0,1 0 0,-1-1 0,1 1 0,0-1 0,0 1 0,0-1 0,0 0 0,0 1 0,1-1 0,-1 0 0,1 0 0,0 0 0,-1 0 0,1 0 0,0 0 0,0 0 0,0 0 0,0-1 0,1 1 0,-1-1 0,0 0 0,1 0 0,-1 1 0,0-2 0,1 1 0,-1 0 0,1 0 0,0-1 0,-1 1 0,1-1 0,0 0 0,4 0 0,10 0 0,0-1 0,0 0 0,0-2 0,18-4 0,-26 5 0,157-19 0,-45 8 0,-31 5 0,171 5 0,-129 6 0,13-5 0,156 4 0,-246 4 0,-1 3 0,0 2 0,60 19 0,-82-20 0,93 15 0,-123-24 0,0 0 0,0-1 0,0 1 0,-1-1 0,1 0 0,0 1 0,0-1 0,0 0 0,0 0 0,0 0 0,0-1 0,0 1 0,0 0 0,0-1 0,-1 1 0,1-1 0,0 0 0,0 1 0,-1-1 0,1 0 0,0 0 0,-1 0 0,3-2 0,-3 1 0,0 0 0,0 0 0,0 0 0,0-1 0,-1 1 0,1 0 0,-1-1 0,1 1 0,-1 0 0,0-1 0,0 1 0,0-1 0,0 1 0,0 0 0,0-1 0,-1 1 0,1-1 0,-3-3 0,-52-158 0,10 40 0,16 32 0,-72-156 0,46 132 0,-47-88 0,55 112 0,38 69 0,-2 1 0,0 0 0,-2 1 0,-23-30 0,-50-64 0,62 79 0,-58-65 0,-65-43 0,102 100 0,-62-45 0,66 56 0,5 7 0,-1 1 0,-41-18 0,40 28-1365,20 11-5461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17:37:35.977"/>
    </inkml:context>
    <inkml:brush xml:id="br0">
      <inkml:brushProperty name="width" value="0.1" units="cm"/>
      <inkml:brushProperty name="height" value="0.1" units="cm"/>
      <inkml:brushProperty name="color" value="#66CC00"/>
    </inkml:brush>
  </inkml:definitions>
  <inkml:trace contextRef="#ctx0" brushRef="#br0">4082 1 24575,'-10'0'0,"-557"11"0,428-1 0,0 7 0,-144 35 0,111-5 0,2 8 0,-242 112 0,-294 216 0,511-260 0,-282 235 0,376-270 0,4 4 0,4 5 0,5 4 0,-88 129 0,141-174 0,2 2 0,3 1 0,3 1 0,2 1 0,3 1 0,2 1 0,-20 122 0,28-99 0,4 0 0,4 0 0,4 1 0,3-1 0,22 130 0,-16-165 0,2 0 0,3 0 0,2-1 0,2-1 0,2-1 0,2 0 0,2-2 0,2-1 0,50 65 0,12 7 0,72 91 0,-126-170 0,0-1 0,3-2 0,47 35 0,20 8 0,122 119 0,-153-126 0,-3 3 0,-3 3 0,83 127 0,-144-194 0,-1-1 0,1 0 0,1 0 0,0-1 0,0 1 0,1-1 0,0-1 0,0 0 0,0 0 0,1 0 0,0-1 0,1-1 0,-1 1 0,13 3 0,-13-6 0,0 1 0,-1-1 0,1 1 0,-1 1 0,1-1 0,-1 1 0,-1 1 0,1 0 0,-1 0 0,0 0 0,0 1 0,-1 0 0,0 0 0,0 1 0,0-1 0,-1 1 0,-1 1 0,1-1 0,-1 1 0,-1-1 0,1 1 0,2 16 0,10 51 0,-12-50 0,2 0 0,14 42 0,-12-43 0,-1 1 0,8 48 0,0 7 0,80 330 0,-70-238 0,-21-142 0,0 1 0,-2 43 0,-2-75 0,0 0 0,0 0 0,0 0 0,0 0 0,0 0 0,0 1 0,-1-1 0,1 0 0,0 0 0,0 0 0,0 0 0,0 0 0,0 0 0,0 1 0,0-1 0,-1 0 0,1 0 0,0 0 0,0 0 0,0 0 0,0 0 0,0 0 0,0 0 0,-1 0 0,1 0 0,0 0 0,0 0 0,0 0 0,0 0 0,-1 0 0,1 0 0,0 0 0,0 0 0,0 0 0,0 0 0,0 0 0,-1 0 0,1 0 0,0 0 0,0 0 0,0 0 0,0 0 0,0 0 0,-1 0 0,1 0 0,0-1 0,0 1 0,0 0 0,0 0 0,0 0 0,-14-9 0,-12-12 0,8 2 0,-15-18 0,-1 2 0,-2 2 0,-78-56 0,-20-6 0,81 65 0,42 24 0,-1 0 0,-18-13 0,31 19 0,-1 0 0,0 0 0,1 0 0,-1 0 0,0 0 0,1 0 0,-1 0 0,0 0 0,0 0 0,1 0 0,-1-1 0,0 1 0,1 0 0,-1 0 0,0 0 0,0 0 0,1-1 0,-1 1 0,0 0 0,0 0 0,1-1 0,-1 1 0,0 0 0,0 0 0,0-1 0,0 1 0,1 0 0,-1-1 0,0 1 0,0 0 0,0-1 0,0 1 0,0 0 0,0 0 0,0-1 0,0 1 0,0 0 0,0-1 0,0 1 0,0 0 0,0-1 0,0 1 0,0 0 0,0-1 0,0 1 0,0 0 0,0-1 0,-1 1 0,1 0 0,0 0 0,0-1 0,0 1 0,-1 0 0,1-1 0,0 1 0,0 0 0,-1 0 0,1 0 0,-1-1 0,31 3 0,-13 3 0,-2 1 0,1 0 0,-1 1 0,0 0 0,0 2 0,-1 0 0,0 0 0,21 19 0,22 15 0,62 51 0,-45-31 0,-58-50 0,-9-7 0,0 0 0,0-1 0,0 0 0,1 0 0,12 6 0,-18-11 0,0 1 0,0 0 0,0-1 0,0 1 0,0-1 0,0 0 0,0 0 0,1 1 0,-1-1 0,0-1 0,0 1 0,0 0 0,0-1 0,0 1 0,0-1 0,0 1 0,0-1 0,0 0 0,0 0 0,0 0 0,0 0 0,0 0 0,0 0 0,-1-1 0,1 1 0,0-1 0,-1 1 0,2-3 0,12-17 0,0-1 0,-2 0 0,0-1 0,-2 0 0,-1-1 0,10-30 0,-3 8 0,27-59 0,40-113 0,-81 206-273,-1 0 0,1 1 0,-2-1 0,1-15 0,-2 7-6553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17:37:40.813"/>
    </inkml:context>
    <inkml:brush xml:id="br0">
      <inkml:brushProperty name="width" value="0.1" units="cm"/>
      <inkml:brushProperty name="height" value="0.1" units="cm"/>
      <inkml:brushProperty name="color" value="#66CC00"/>
    </inkml:brush>
  </inkml:definitions>
  <inkml:trace contextRef="#ctx0" brushRef="#br0">1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17:37:44.280"/>
    </inkml:context>
    <inkml:brush xml:id="br0">
      <inkml:brushProperty name="width" value="0.1" units="cm"/>
      <inkml:brushProperty name="height" value="0.1" units="cm"/>
      <inkml:brushProperty name="color" value="#66CC00"/>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40.625"/>
    </inkml:context>
    <inkml:brush xml:id="br0">
      <inkml:brushProperty name="width" value="0.05" units="cm"/>
      <inkml:brushProperty name="height" value="0.05" units="cm"/>
      <inkml:brushProperty name="color" value="#E71224"/>
    </inkml:brush>
  </inkml:definitions>
  <inkml:trace contextRef="#ctx0" brushRef="#br0">0 5 24575,'0'-5'0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48.019"/>
    </inkml:context>
    <inkml:brush xml:id="br0">
      <inkml:brushProperty name="width" value="0.35" units="cm"/>
      <inkml:brushProperty name="height" value="0.35" units="cm"/>
      <inkml:brushProperty name="color" value="#E71224"/>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48.919"/>
    </inkml:context>
    <inkml:brush xml:id="br0">
      <inkml:brushProperty name="width" value="0.35" units="cm"/>
      <inkml:brushProperty name="height" value="0.35" units="cm"/>
      <inkml:brushProperty name="color" value="#E71224"/>
    </inkml:brush>
  </inkml:definitions>
  <inkml:trace contextRef="#ctx0" brushRef="#br0">1 20 24575,'0'-4'0,"4"-2"0,2-3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49.569"/>
    </inkml:context>
    <inkml:brush xml:id="br0">
      <inkml:brushProperty name="width" value="0.35" units="cm"/>
      <inkml:brushProperty name="height" value="0.35" units="cm"/>
      <inkml:brushProperty name="color" value="#E71224"/>
    </inkml:brush>
  </inkml:definitions>
  <inkml:trace contextRef="#ctx0" brushRef="#br0">0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50.884"/>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47.230"/>
    </inkml:context>
    <inkml:brush xml:id="br0">
      <inkml:brushProperty name="width" value="0.1" units="cm"/>
      <inkml:brushProperty name="height" value="0.1" units="cm"/>
      <inkml:brushProperty name="color" value="#DA0C07"/>
      <inkml:brushProperty name="inkEffects" value="lava"/>
      <inkml:brushProperty name="anchorX" value="-3810.84253"/>
      <inkml:brushProperty name="anchorY" value="-4902.48779"/>
      <inkml:brushProperty name="scaleFactor" value="0.5"/>
    </inkml:brush>
  </inkml:definitions>
  <inkml:trace contextRef="#ctx0" brushRef="#br0">449 3161 24575,'0'0'0,"-4"0"0,-2-5 0,-4 0 0,1-15 0,-4-15 0,1-8 0,-2-17 0,2-18 0,-2-22 0,3-13 0,2-9 0,-2-6 0,2 4 0,2 4 0,-3 11 0,2 16 0,-3 9 0,0 7 0,-2-1 0,2 7 0,-2-5 0,1-10 0,-2-15 0,-2-6 0,2 7 0,3 6 0,-2 6 0,3 16 0,-2 10 0,1 12 0,-2 10 0,2 2 0,-3 5 0,3-1 0,3 1 0,2-3 0,2 2 0,2-3 0,1 1 0,1 3 0,1-3 0,-1-3 0,1 2 0,-1 2 0,0 2 0,-4 4 0,-1-3 0,0 1 0,1 0 0,1-2 0,-4 5 0,0 2 0,2 1 0,1 2 0,1-1 0,1 0 0,1 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51.646"/>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55.704"/>
    </inkml:context>
    <inkml:brush xml:id="br0">
      <inkml:brushProperty name="width" value="0.35" units="cm"/>
      <inkml:brushProperty name="height" value="0.35" units="cm"/>
      <inkml:brushProperty name="color" value="#E71224"/>
    </inkml:brush>
  </inkml:definitions>
  <inkml:trace contextRef="#ctx0" brushRef="#br0">1 11 24575,'0'-5'0,"8"-1"0,24 10 0,66 32 0,93 58 0,73 46 0,37 29 0,-6 3-983,-40-20 803,-61-35 180,-57-34 0,-49-26 0,-35-23 0,-26-13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09:48:56.507"/>
    </inkml:context>
    <inkml:brush xml:id="br0">
      <inkml:brushProperty name="width" value="0.35" units="cm"/>
      <inkml:brushProperty name="height" value="0.35" units="cm"/>
      <inkml:brushProperty name="color" value="#E71224"/>
    </inkml:brush>
  </inkml:definitions>
  <inkml:trace contextRef="#ctx0" brushRef="#br0">1354 1 24575,'-2'0'0,"0"1"0,0-1 0,0 1 0,0 0 0,0 0 0,0 0 0,1 0 0,-1 0 0,0 0 0,0 0 0,1 1 0,-1-1 0,1 1 0,-1-1 0,1 1 0,0-1 0,0 1 0,0 0 0,-2 3 0,-9 11 0,-219 306 0,218-301 0,-879 1475-2113,890-1492 2117,-117 245 46,113-232 225,0 1 0,1 0 1,-2 20-1,-3 6 325,-7-5-1607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1:46.034"/>
    </inkml:context>
    <inkml:brush xml:id="br0">
      <inkml:brushProperty name="width" value="0.1" units="cm"/>
      <inkml:brushProperty name="height" value="0.1" units="cm"/>
      <inkml:brushProperty name="color" value="#FFC114"/>
    </inkml:brush>
  </inkml:definitions>
  <inkml:trace contextRef="#ctx0" brushRef="#br0">1 1 24575,'2'36'0,"2"0"0,1 0 0,2-1 0,13 38 0,-9-37 0,-2 1 0,-2 0 0,5 65 0,-11-79-227,1 0-1,0 0 1,2 0-1,1-1 1,11 33-1,-9-33-6598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1:47.725"/>
    </inkml:context>
    <inkml:brush xml:id="br0">
      <inkml:brushProperty name="width" value="0.1" units="cm"/>
      <inkml:brushProperty name="height" value="0.1" units="cm"/>
      <inkml:brushProperty name="color" value="#FFC114"/>
    </inkml:brush>
  </inkml:definitions>
  <inkml:trace contextRef="#ctx0" brushRef="#br0">1 279 24575,'0'-10'0,"0"0"0,1 0 0,0 0 0,0 0 0,1 1 0,0-1 0,1 0 0,0 1 0,0 0 0,1 0 0,1 0 0,-1 0 0,1 1 0,1-1 0,0 1 0,0 1 0,0-1 0,1 1 0,8-7 0,1 1 0,0 1 0,0 1 0,1 1 0,0 0 0,34-13 0,-45 20 0,1 1 0,-1 0 0,1 0 0,0 0 0,0 1 0,0 0 0,0 0 0,0 1 0,0 0 0,-1 0 0,1 1 0,0 0 0,0 0 0,0 0 0,0 1 0,0 0 0,-1 0 0,1 1 0,10 6 0,-13-6 0,-1 0 0,0 0 0,1 0 0,-1 1 0,0 0 0,-1-1 0,1 1 0,-1 0 0,0 0 0,0 1 0,0-1 0,0 0 0,-1 1 0,1-1 0,-1 1 0,1 8 0,0 8 0,-1 0 0,-1 30 0,-1-35 0,0 1 0,-1 0 0,0 1 0,-1-1 0,-2-1 0,1 1 0,-2 0 0,0-1 0,-1 0 0,-12 20 0,-8 7 0,-62 75 0,84-112 0,0-1 0,0 0 0,0 0 0,-1-1 0,-11 8 0,14-10 0,1-1 0,0 0 0,0 0 0,-1 1 0,1-1 0,-1-1 0,1 1 0,-1 0 0,0-1 0,1 1 0,-1-1 0,1 0 0,-1 0 0,0 0 0,1 0 0,-1 0 0,0-1 0,1 1 0,-3-1 0,4 0 0,1 1 0,-1 0 0,1 0 0,-1 0 0,1 0 0,-1 0 0,1-1 0,-1 1 0,1 0 0,-1 0 0,1-1 0,-1 1 0,1 0 0,0-1 0,-1 1 0,1 0 0,0-1 0,-1 1 0,1 0 0,0-1 0,-1 1 0,1-1 0,0 1 0,0-1 0,-1 1 0,1-1 0,0 1 0,0-1 0,0 1 0,0-1 0,0 1 0,0-1 0,0 1 0,0-1 0,0 1 0,0-1 0,0 1 0,0-1 0,0 1 0,0-1 0,0 1 0,1-1 0,-1 1 0,0-1 0,0 1 0,1-1 0,-1 1 0,0 0 0,0-1 0,1 1 0,-1-1 0,1 1 0,-1 0 0,0-1 0,1 1 0,0-1 0,27-14 0,-17 11 0,1 2 0,-1 0 0,0 0 0,1 1 0,-1 0 0,1 1 0,-1 0 0,1 1 0,-1 0 0,1 1 0,-1 0 0,0 1 0,0 0 0,0 1 0,0 0 0,-1 1 0,12 6 0,-2 2 0,-1 1 0,0 0 0,-1 1 0,-1 1 0,-1 1 0,0 0 0,19 27 0,-10-8-93,-15-20-119,1-1 0,0 0 0,1-1 0,1 0 0,28 23 0,-23-26-6614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1:52.805"/>
    </inkml:context>
    <inkml:brush xml:id="br0">
      <inkml:brushProperty name="width" value="0.1" units="cm"/>
      <inkml:brushProperty name="height" value="0.1" units="cm"/>
      <inkml:brushProperty name="color" value="#FFC114"/>
    </inkml:brush>
  </inkml:definitions>
  <inkml:trace contextRef="#ctx0" brushRef="#br0">277 998 24575,'0'-2'0,"1"1"0,-1 0 0,0-1 0,1 1 0,-1-1 0,0 1 0,1-1 0,0 1 0,-1 0 0,1 0 0,0-1 0,0 1 0,0 0 0,0 0 0,0 0 0,0 0 0,0 0 0,0 0 0,2-2 0,31-15 0,-29 16 0,0-1 0,0 1 0,-1-1 0,1 0 0,5-4 0,-5 0 0,0 0 0,0 0 0,-1 0 0,1-1 0,-2 1 0,1-1 0,-1 0 0,0 0 0,-1-1 0,3-14 0,-4 17 0,0-1 0,0 1 0,-1 0 0,0-1 0,0 1 0,0-1 0,-1 1 0,0 0 0,0-1 0,0 1 0,-1 0 0,0 0 0,0 0 0,-1 0 0,-3-6 0,3 9 0,0 0 0,0 0 0,0 0 0,0 1 0,0-1 0,-1 1 0,1 0 0,-1 0 0,1 0 0,-1 0 0,0 1 0,0-1 0,0 1 0,0 0 0,0 0 0,0 1 0,-6-1 0,-9 0 0,-1 0 0,-28 4 0,19-1 0,28-2 0,-16 0 0,0 1 0,-1 1 0,1 0 0,-31 9 0,43-9 0,0 0 0,1 0 0,-1 0 0,1 1 0,0-1 0,-1 1 0,1 0 0,1 0 0,-1 1 0,0-1 0,1 1 0,-1 0 0,1 0 0,0 0 0,1 0 0,-1 0 0,1 1 0,0 0 0,0-1 0,0 1 0,-1 6 0,0 0 0,1-1 0,1 0 0,0 0 0,0 1 0,1-1 0,0 0 0,1 1 0,0-1 0,1 0 0,0 0 0,1 0 0,-1 0 0,2 0 0,4 10 0,9 12 0,0-2 0,39 52 0,-26-40 0,-19-25 0,2-1 0,0 0 0,1-1 0,0 0 0,2-2 0,24 19 0,-29-25 0,0 0 0,1 0 0,0-2 0,0 1 0,1-1 0,-1-1 0,1-1 0,0 0 0,0 0 0,0-1 0,14 0 0,-22-1 0,1 0 0,-1-1 0,0 0 0,0 0 0,1-1 0,-1 1 0,0-1 0,0 0 0,0-1 0,0 1 0,0-1 0,0 0 0,0 0 0,0 0 0,-1-1 0,1 0 0,-1 0 0,0 0 0,0 0 0,0-1 0,0 1 0,6-9 0,-1 1 0,-1-1 0,-1-1 0,1 1 0,-2-1 0,0-1 0,0 1 0,-2-1 0,1 0 0,3-23 0,-1-10 0,3-75 0,-8-172 0,-5 243 0,-3-1 0,-1 1 0,-24-84 0,19 104 0,-16-33 0,-6-16 0,31 71 0,-1 1 0,0-1 0,0 1 0,0 0 0,-1 0 0,-1 0 0,1 1 0,-1-1 0,-13-11 0,18 19 0,1-1 0,0 1 0,0 0 0,-1 0 0,1-1 0,0 1 0,0 0 0,-1 0 0,1 0 0,0-1 0,0 1 0,-1 0 0,1 0 0,0 0 0,-1 0 0,1 0 0,0 0 0,-1-1 0,1 1 0,0 0 0,-1 0 0,1 0 0,0 0 0,-1 0 0,1 0 0,0 0 0,-1 1 0,1-1 0,0 0 0,-1 0 0,1 0 0,0 0 0,-1 0 0,1 0 0,0 1 0,-1-1 0,1 0 0,0 0 0,0 0 0,-1 1 0,-2 16 0,7 20 0,5 1 0,1 0 0,24 54 0,42 72 0,-40-88 0,-1-1 0,77 154 0,-108-220 0,2 0 0,-1 0 0,1-1 0,1 1 0,-1-1 0,1-1 0,12 11 0,-13-14 0,-1 0 0,1-1 0,0 0 0,0 0 0,0-1 0,1 1 0,-1-1 0,1-1 0,-1 1 0,1-1 0,-1 0 0,12 0 0,-10-1 0,0 1 0,0-2 0,0 1 0,0-1 0,0 0 0,14-4 0,-19 3 0,0 1 0,0 0 0,0-1 0,0 1 0,-1-1 0,1 0 0,-1 0 0,1 0 0,-1 0 0,0 0 0,0-1 0,0 1 0,0-1 0,0 0 0,0 1 0,-1-1 0,1 0 0,-1 0 0,0 0 0,1-4 0,4-19 0,-2-1 0,-1 0 0,-1 1 0,-1-1 0,-5-42 0,2 14 0,1 41 0,0 0 0,-1 0 0,0 1 0,-1-1 0,0 1 0,-11-26 0,11 32 0,0 1 0,0 0 0,-1 0 0,1 0 0,-1 1 0,-1-1 0,1 1 0,-1 0 0,0 0 0,0 1 0,0-1 0,0 1 0,-1 0 0,0 0 0,-10-4 0,15 8 0,0-1 0,0 1 0,0 0 0,0 0 0,0-1 0,0 1 0,1-1 0,-1 1 0,0-1 0,0 1 0,0-1 0,1 0 0,-1 1 0,0-1 0,1 0 0,-1 1 0,1-1 0,-1 0 0,0-1 0,1 1 0,0 1 0,0-1 0,0 1 0,1-1 0,-1 1 0,0-1 0,0 1 0,1-1 0,-1 1 0,0-1 0,1 1 0,-1-1 0,0 1 0,1 0 0,-1-1 0,1 1 0,-1 0 0,0-1 0,1 1 0,-1 0 0,1-1 0,-1 1 0,1 0 0,0 0 0,46-15 0,-35 12 0,56-24 0,-50 19 0,0 0 0,1 2 0,20-6 0,-37 12 0,1-1 0,-1 1 0,0-1 0,0 1 0,0 0 0,0 0 0,0 0 0,1 0 0,-1 0 0,0 0 0,0 1 0,0-1 0,0 1 0,0-1 0,0 1 0,0 0 0,0 0 0,0 0 0,0 0 0,0 0 0,0 0 0,-1 0 0,1 1 0,0-1 0,-1 1 0,3 2 0,-2 0 0,0 1 0,0-1 0,0 1 0,0 0 0,-1 0 0,0 0 0,0 0 0,0 0 0,0 0 0,-1 7 0,2 48 0,-1-22 0,1 0 0,2-1 0,16 67 0,-11-67 0,-8-27 0,1-1 0,1 1 0,-1-1 0,2 0 0,5 12 0,-7-18 0,0 0 0,0-1 0,0 1 0,1-1 0,-1 1 0,0-1 0,1 0 0,0 0 0,-1 0 0,1 0 0,0 0 0,0-1 0,0 1 0,0-1 0,1 0 0,-1 0 0,0 0 0,1 0 0,4 0 0,-2 0 0,1 0 0,0-1 0,-1 0 0,1 0 0,-1-1 0,1 0 0,-1 0 0,1 0 0,-1-1 0,0 0 0,1 0 0,-1 0 0,0-1 0,-1 0 0,1-1 0,10-7 0,-8 5 0,-1-1 0,0 1 0,-1-2 0,0 1 0,0-1 0,0 0 0,-1 0 0,0-1 0,-1 1 0,0-1 0,3-9 0,11-36 0,-3-1 0,11-80 0,-24 122 0,0 1 0,-1-1 0,0 0 0,-1 1 0,0-1 0,-1 0 0,-4-17 0,6 30 0,-1-1 0,0 1 0,0 0 0,0-1 0,0 1 0,0-1 0,-1 1 0,1 0 0,0-1 0,0 1 0,0 0 0,0-1 0,0 1 0,0-1 0,-1 1 0,1 0 0,0 0 0,0-1 0,0 1 0,-1 0 0,1-1 0,0 1 0,-1 0 0,1 0 0,0-1 0,-1 1 0,1 0 0,0 0 0,-1 0 0,1-1 0,0 1 0,-1 0 0,1 0 0,0 0 0,-1 0 0,1 0 0,-1 0 0,-5 14 0,-1 25 0,6-9 0,0 0 0,5 40 0,-2-59 0,0 0 0,0 0 0,1-1 0,1 1 0,-1-1 0,2 0 0,0 0 0,0 0 0,11 16 0,-5-12 0,0 0 0,1-1 0,0 0 0,29 22 0,-34-30 0,0 0 0,1 0 0,-1-1 0,1 0 0,0-1 0,1 0 0,-1 0 0,0 0 0,1-1 0,-1-1 0,1 1 0,10-1 0,-10 0 0,0-1 0,0-1 0,0 0 0,0 0 0,15-4 0,-21 4 0,1 0 0,-1-1 0,0 1 0,0-1 0,0 0 0,0 0 0,0 0 0,0 0 0,-1-1 0,1 1 0,-1-1 0,0 1 0,1-1 0,-1 0 0,0 0 0,-1 0 0,4-5 0,5-15 0,-1 0 0,-1 0 0,-1 0 0,-1-1 0,-1 0 0,-1 0 0,-1 0 0,-1-40 0,-3 54 0,-1-1 0,0 0 0,-1 1 0,0 0 0,-1 0 0,0 0 0,-1 0 0,0 1 0,0-1 0,-1 1 0,0 1 0,-1-1 0,0 1 0,0 0 0,0 0 0,-1 1 0,-10-7 0,5 4 0,0 1 0,0 1 0,-1 0 0,0 1 0,0 1 0,-1 0 0,0 1 0,0 0 0,0 1 0,0 1 0,-17-2 0,-6 3 0,0 1 0,-49 5 0,81-3 0,0 1 0,0-1 0,0 1 0,0 0 0,0 1 0,1-1 0,-1 1 0,-5 4 0,9-5 0,-1-1 0,1 0 0,0 1 0,0 0 0,0-1 0,0 1 0,1 0 0,-1 0 0,0 0 0,1 0 0,-1 0 0,1 0 0,0 1 0,0-1 0,0 0 0,0 1 0,0-1 0,0 1 0,1-1 0,-1 1 0,0 2 0,2-3 0,-1-1 0,0 1 0,1-1 0,-1 0 0,1 0 0,0 1 0,-1-1 0,1 0 0,0 0 0,0 0 0,0 0 0,0 0 0,-1 0 0,2 0 0,-1 0 0,0 0 0,0 0 0,0 0 0,0-1 0,0 1 0,1 0 0,-1-1 0,0 1 0,1-1 0,-1 1 0,0-1 0,1 0 0,-1 0 0,0 1 0,1-1 0,-1 0 0,3-1 0,3 2 0,0-2 0,-1 1 0,1-1 0,-1 0 0,10-2 0,-7-1 0,-1 1 0,0-1 0,-1 0 0,1-1 0,-1 0 0,0 0 0,0-1 0,0 1 0,-1-1 0,8-10 0,5-7 0,26-42 0,-32 43 66,14-35 0,7-12-1563,-23 50-5329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1:54.014"/>
    </inkml:context>
    <inkml:brush xml:id="br0">
      <inkml:brushProperty name="width" value="0.1" units="cm"/>
      <inkml:brushProperty name="height" value="0.1" units="cm"/>
      <inkml:brushProperty name="color" value="#FFC114"/>
    </inkml:brush>
  </inkml:definitions>
  <inkml:trace contextRef="#ctx0" brushRef="#br0">291 0 24575,'-4'0'0,"-6"0"0,-6 4 0,-8 6 0,-4 5 0,-2 0 0,4 2 0,3-2 0,0 1 0,1 1 0,-1-1 0,0 0 0,3 2 0,1-2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1:55.785"/>
    </inkml:context>
    <inkml:brush xml:id="br0">
      <inkml:brushProperty name="width" value="0.1" units="cm"/>
      <inkml:brushProperty name="height" value="0.1" units="cm"/>
      <inkml:brushProperty name="color" value="#FFC114"/>
    </inkml:brush>
  </inkml:definitions>
  <inkml:trace contextRef="#ctx0" brushRef="#br0">0 0 24575,'0'5'0,"0"5"0,0 5 0,0 5 0,0 2 0,0 3 0,4 0 0,2 2 0,-1-1 0,4-1 0,-1 1 0,4-5 0,-1-2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2:01.828"/>
    </inkml:context>
    <inkml:brush xml:id="br0">
      <inkml:brushProperty name="width" value="0.1" units="cm"/>
      <inkml:brushProperty name="height" value="0.1" units="cm"/>
      <inkml:brushProperty name="color" value="#FFC114"/>
    </inkml:brush>
  </inkml:definitions>
  <inkml:trace contextRef="#ctx0" brushRef="#br0">27 1257 24575,'2'18'0,"0"1"0,2-1 0,0 0 0,1 0 0,0 0 0,2-1 0,14 30 0,-12-31 0,-2 1 0,0 0 0,-1 0 0,0 0 0,-2 1 0,0 0 0,-1 0 0,1 19 0,-4-36 0,1 0 0,-1 1 0,0-1 0,0 0 0,0 0 0,0 1 0,0-1 0,-1 0 0,1 0 0,0 0 0,0 1 0,-1-1 0,1 0 0,-1 0 0,1 0 0,-1 0 0,0 0 0,1 1 0,-1-1 0,0-1 0,0 1 0,1 0 0,-1 0 0,0 0 0,0 0 0,0 0 0,0-1 0,-2 2 0,1-2 0,1 0 0,0-1 0,-1 1 0,1-1 0,0 1 0,0-1 0,-1 1 0,1-1 0,0 0 0,0 1 0,0-1 0,0 0 0,0 0 0,0 0 0,0 0 0,0 0 0,0 0 0,0 0 0,1 0 0,-1 0 0,0 0 0,1 0 0,-1-1 0,1 1 0,-1 0 0,1-1 0,-1-1 0,-16-39 0,2-1 0,2 0 0,1-1 0,3-1 0,2 1 0,1-1 0,1-54 0,5 89 0,0 0 0,1 0 0,0 0 0,0 1 0,1-1 0,5-14 0,-6 21 0,0 1 0,1-1 0,-1 0 0,1 1 0,0 0 0,0-1 0,0 1 0,0 0 0,0 0 0,0 0 0,1 0 0,-1 0 0,1 1 0,-1-1 0,1 1 0,0-1 0,-1 1 0,1 0 0,0 0 0,0 0 0,0 1 0,0-1 0,0 1 0,0 0 0,5-1 0,1 1 0,0 1 0,-1-1 0,1 2 0,-1-1 0,1 1 0,-1 0 0,0 1 0,1 0 0,-1 0 0,-1 0 0,1 1 0,0 1 0,9 6 0,7 8 0,-1 0 0,30 34 0,-24-24 0,7 10 0,43 62 0,-35-44 0,-43-55 0,0-1 0,0 0 0,0 0 0,0 1 0,0-1 0,0 0 0,0 0 0,0 0 0,1-1 0,-1 1 0,0 0 0,1 0 0,-1-1 0,3 2 0,-4-2 0,1 0 0,-1 0 0,1 0 0,-1 0 0,0-1 0,1 1 0,-1 0 0,1 0 0,-1 0 0,1 0 0,-1-1 0,1 1 0,-1 0 0,0-1 0,1 1 0,-1 0 0,0 0 0,1-1 0,-1 1 0,0-1 0,1 1 0,-1 0 0,0-1 0,0 1 0,0-1 0,1 1 0,-1-1 0,0 0 0,2-5 0,-1-1 0,0 1 0,0-1 0,0-13 0,-4-372 0,3 392 0,0 0 0,0 0 0,0 0 0,-1 0 0,1 0 0,0-1 0,0 1 0,0 0 0,0 0 0,0 0 0,0 0 0,0 0 0,0 0 0,0 0 0,0 0 0,0-1 0,0 1 0,0 0 0,0 0 0,0 0 0,0 0 0,0 0 0,0 0 0,0 0 0,0 0 0,0-1 0,0 1 0,0 0 0,0 0 0,0 0 0,1 0 0,-1 0 0,0 0 0,0 0 0,0 0 0,0 0 0,0 0 0,0-1 0,0 1 0,0 0 0,0 0 0,0 0 0,0 0 0,1 0 0,-1 0 0,0 0 0,0 0 0,0 0 0,0 0 0,0 0 0,0 0 0,0 0 0,0 0 0,1 0 0,-1 0 0,0 0 0,0 0 0,0 0 0,0 0 0,0 0 0,0 0 0,0 0 0,0 0 0,1 0 0,-1 0 0,0 0 0,0 0 0,0 1 0,8 9 0,13 29 0,-14-24 0,18 30 0,-2-1 0,1-2 0,41 53 0,-61-91 0,1 1 0,-1-1 0,1 0 0,0-1 0,0 1 0,0-1 0,1 0 0,-1-1 0,1 1 0,0-1 0,-1 0 0,1 0 0,0-1 0,0 0 0,0 0 0,0 0 0,0-1 0,13 0 0,-13 0 0,0-1 0,0 1 0,-1-1 0,1 0 0,0-1 0,0 1 0,0-1 0,-1-1 0,1 1 0,-1-1 0,0 1 0,0-2 0,0 1 0,0 0 0,0-1 0,-1 0 0,1 0 0,-1-1 0,4-4 0,-1-3 0,-1 0 0,0-1 0,0 1 0,-1-1 0,-1 0 0,0 0 0,-1-1 0,3-24 0,-3-5 0,-3-63 0,-1 69 0,0 28 0,0 1 0,0-1 0,0 1 0,-1-1 0,0 1 0,-5-12 0,6 18 0,1 1 0,0 0 0,-1-1 0,0 1 0,1 0 0,-1-1 0,0 1 0,0 0 0,0 0 0,0 0 0,0 0 0,0 0 0,0 0 0,0 0 0,0 0 0,0 0 0,0 0 0,-1 0 0,1 1 0,0-1 0,-1 0 0,1 1 0,0 0 0,-1-1 0,1 1 0,-1 0 0,1-1 0,-1 1 0,1 0 0,-1 0 0,1 0 0,0 0 0,-1 1 0,1-1 0,-1 0 0,1 1 0,-1-1 0,1 0 0,0 1 0,-1 0 0,1-1 0,0 1 0,0 0 0,-1 0 0,-1 1 0,0 1 0,0 0 0,0 0 0,1 1 0,-1-1 0,0 1 0,1-1 0,0 1 0,0 0 0,0 0 0,1 0 0,-1 0 0,1 0 0,0 1 0,0-1 0,0 0 0,0 9 0,0 0 0,1 1 0,0-1 0,0 0 0,4 18 0,-1-19 0,-1 0 0,2-1 0,-1 1 0,2-1 0,0 0 0,0 0 0,1 0 0,0-1 0,11 15 0,-13-20 0,1 0 0,0 0 0,-1 0 0,2-1 0,-1 0 0,0 0 0,1 0 0,0-1 0,0 0 0,0 0 0,0 0 0,0-1 0,1 0 0,-1 0 0,1-1 0,-1 0 0,1 0 0,9 0 0,-2 0 0,0-2 0,0 0 0,1 0 0,-1-1 0,0-1 0,0 0 0,25-10 0,-34 10 0,1 0 0,-1 1 0,0-2 0,0 1 0,0-1 0,0 1 0,-1-1 0,1 0 0,-1-1 0,0 1 0,0-1 0,0 0 0,-1 0 0,0 0 0,0-1 0,0 1 0,-1-1 0,0 1 0,0-1 0,3-11 0,-3 3 0,0 1 0,0-1 0,-1 0 0,-1 0 0,-1 1 0,0-1 0,0 0 0,-1 0 0,-5-14 0,4 18 0,-1 0 0,0 0 0,-1 0 0,0 1 0,0-1 0,-1 1 0,0 1 0,-1-1 0,0 1 0,0 0 0,-1 1 0,-9-8 0,3 4 0,1 1 0,-1 1 0,-1 0 0,0 1 0,0 1 0,-29-10 0,35 15 0,0-1 0,0 1 0,-1 1 0,1 0 0,0 0 0,-1 1 0,1 0 0,-1 1 0,1 0 0,-1 0 0,1 1 0,0 0 0,-13 5 0,21-7 0,1 0 0,0 0 0,-1 0 0,1 0 0,-1 0 0,1 0 0,0 0 0,-1 1 0,1-1 0,0 0 0,-1 0 0,1 0 0,-1 0 0,1 1 0,0-1 0,-1 0 0,1 0 0,0 1 0,0-1 0,-1 0 0,1 0 0,0 1 0,0-1 0,-1 0 0,1 1 0,0-1 0,0 1 0,0-1 0,0 0 0,-1 1 0,13 3 0,23-4 0,-17-4 0,1-1 0,-1-1 0,0 0 0,0-1 0,-1-1 0,0 0 0,0-2 0,25-18 0,-14 6 0,0-1 0,-1-2 0,39-46 0,-55 57 0,-1-2 0,0 1 0,-1-1 0,0-1 0,-1 1 0,-1-1 0,-1-1 0,0 1 0,3-25 0,-4 12 0,-1 0 0,-1-1 0,-2 1 0,-6-59 0,3 77 0,0 1 0,-1-1 0,-1 1 0,0 0 0,-1-1 0,0 2 0,0-1 0,-13-16 0,18 26 0,-1 0 0,1 0 0,-1 0 0,0 0 0,0 0 0,1 0 0,-1 0 0,0 0 0,0 1 0,0-1 0,0 0 0,0 1 0,0-1 0,0 0 0,0 1 0,0-1 0,0 1 0,-1 0 0,1-1 0,0 1 0,-2 0 0,2 0 0,0 0 0,0 1 0,0-1 0,0 1 0,0-1 0,0 1 0,1-1 0,-1 1 0,0 0 0,0-1 0,1 1 0,-1 0 0,0 0 0,1-1 0,-1 1 0,1 0 0,-1 0 0,1 0 0,-1 0 0,1 1 0,-2 3 0,0 1 0,1-1 0,-1 1 0,1-1 0,1 1 0,-1 0 0,1-1 0,0 7 0,4 20 0,2-1 0,1 0 0,12 31 0,41 91 0,-2-4 0,-36-82 0,4 15 0,71 150 0,-94-227 0,-1 0 0,1-1 0,0 0 0,0 0 0,0 0 0,0 0 0,1 0 0,-1 0 0,1-1 0,0 0 0,0 0 0,1 0 0,-1 0 0,0-1 0,1 1 0,0-1 0,6 2 0,-5-3 0,0 0 0,0-1 0,0 1 0,0-1 0,1 0 0,-1-1 0,0 0 0,0 0 0,0 0 0,0 0 0,0-1 0,0 0 0,-1 0 0,6-4 0,5-2 0,-1-1 0,0-1 0,-1 0 0,0-1 0,-1 0 0,0-1 0,-1 0 0,0-2 0,-1 1 0,0-1 0,-1-1 0,10-19 0,0-4 0,-2-1 0,-2-1 0,20-79 0,-34 115 0,-1 0 0,0 0 0,0 0 0,-1 0 0,1 0 0,-1 0 0,0 0 0,0 0 0,-1-1 0,1 1 0,-1 0 0,0 0 0,0 0 0,0 0 0,0 0 0,-1 1 0,1-1 0,-1 0 0,0 1 0,0-1 0,-1 1 0,-4-6 0,4 6 0,-1 0 0,1 1 0,-1-1 0,0 1 0,0 0 0,0 0 0,-1 1 0,1-1 0,0 1 0,0 0 0,-1 0 0,1 0 0,-1 0 0,1 1 0,-1 0 0,1 0 0,-1 0 0,1 1 0,-1-1 0,-6 3 0,5-2 0,0 0 0,0 1 0,1 0 0,-1 0 0,0 1 0,1-1 0,-1 1 0,1 0 0,0 1 0,0-1 0,0 1 0,1 0 0,-1 0 0,1 1 0,-4 4 0,3-1 0,0 0 0,1 0 0,-1 0 0,2 1 0,-1-1 0,1 1 0,1 0 0,-1 0 0,0 10 0,0 6 0,2 0 0,0 1 0,2-1 0,1 1 0,0-1 0,9 31 0,-10-50 0,1 0 0,-1-1 0,1 1 0,0-1 0,1 1 0,-1-1 0,1 0 0,0 0 0,1 0 0,-1-1 0,1 1 0,0-1 0,0 1 0,0-1 0,1-1 0,-1 1 0,1-1 0,0 1 0,0-1 0,0-1 0,0 1 0,1-1 0,-1 0 0,1 0 0,-1 0 0,1-1 0,0 0 0,6 1 0,-6-2 0,1 0 0,-1 0 0,1 0 0,-1-1 0,1 0 0,-1 0 0,1-1 0,-1 0 0,0 0 0,0 0 0,0-1 0,0 0 0,0 0 0,-1 0 0,1-1 0,-1 0 0,0 0 0,0 0 0,0-1 0,-1 0 0,0 0 0,0 0 0,0 0 0,0 0 0,2-7 0,-2 4-170,0-1-1,-1 0 0,-1 0 1,1 0-1,-1 0 0,-1 0 1,1-14-1,-1-7-6655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2:02.843"/>
    </inkml:context>
    <inkml:brush xml:id="br0">
      <inkml:brushProperty name="width" value="0.1" units="cm"/>
      <inkml:brushProperty name="height" value="0.1" units="cm"/>
      <inkml:brushProperty name="color" value="#FFC114"/>
    </inkml:brush>
  </inkml:definitions>
  <inkml:trace contextRef="#ctx0" brushRef="#br0">5 1 24575,'-4'0'0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48.214"/>
    </inkml:context>
    <inkml:brush xml:id="br0">
      <inkml:brushProperty name="width" value="0.1" units="cm"/>
      <inkml:brushProperty name="height" value="0.1" units="cm"/>
      <inkml:brushProperty name="color" value="#DA0C07"/>
      <inkml:brushProperty name="inkEffects" value="lava"/>
      <inkml:brushProperty name="anchorX" value="-2345.65283"/>
      <inkml:brushProperty name="anchorY" value="-726.81354"/>
      <inkml:brushProperty name="scaleFactor" value="0.5"/>
    </inkml:brush>
  </inkml:definitions>
  <inkml:trace contextRef="#ctx0" brushRef="#br0">36 1 24575,'0'0'0,"-4"0"0,-2 4 0,1 6 0,1 6 0,1 3 0,1 4 0,-4-4 0,0-3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0T11:02:05.767"/>
    </inkml:context>
    <inkml:brush xml:id="br0">
      <inkml:brushProperty name="width" value="0.1" units="cm"/>
      <inkml:brushProperty name="height" value="0.1" units="cm"/>
      <inkml:brushProperty name="color" value="#FFC114"/>
    </inkml:brush>
  </inkml:definitions>
  <inkml:trace contextRef="#ctx0" brushRef="#br0">0 653 24575,'72'1'0,"81"-3"0,-148 2 0,0-1 0,-1 0 0,1 0 0,0 0 0,0-1 0,-1 1 0,1-1 0,-1 0 0,1-1 0,-1 1 0,0-1 0,0 0 0,0 0 0,7-6 0,-6 3 0,-1 0 0,0 0 0,0 0 0,0 0 0,0-1 0,-1 0 0,0 1 0,-1-1 0,2-8 0,2-11 0,-2-1 0,-1 0 0,-1-1 0,-2-32 0,0 51 0,0-36 0,1 6 0,-6-47 0,3 74 0,0 0 0,-1 0 0,0 0 0,-1 0 0,0 0 0,-1 0 0,-12-20 0,16 30 0,-5-8 0,0 1 0,0 0 0,-1 0 0,0 1 0,-10-10 0,14 16 0,1 0 0,-1 0 0,0 0 0,0 1 0,0-1 0,0 1 0,0 0 0,0 0 0,0 0 0,0 0 0,0 0 0,0 1 0,-1 0 0,1-1 0,0 1 0,0 0 0,-1 0 0,1 1 0,0-1 0,0 1 0,0 0 0,-5 1 0,7-1 0,0-1 0,1 0 0,-1 1 0,0-1 0,0 1 0,1-1 0,-1 1 0,0 0 0,1-1 0,-1 1 0,1-1 0,-1 1 0,1 0 0,-1 0 0,1-1 0,-1 1 0,1 0 0,0 0 0,-1 0 0,1 0 0,0-1 0,0 1 0,-1 0 0,1 0 0,0 0 0,0 0 0,0 0 0,0 0 0,0-1 0,0 1 0,1 0 0,-1 0 0,0 0 0,0 0 0,1 0 0,-1-1 0,0 1 0,1 0 0,-1 0 0,1-1 0,-1 1 0,1 0 0,-1 0 0,2 0 0,1 4 0,0 0 0,1 0 0,-1 0 0,1 0 0,6 4 0,-2-2 0,0-1 0,1 0 0,0-1 0,0 0 0,1 0 0,-1-1 0,1 0 0,0-1 0,0 0 0,1-1 0,12 2 0,11 0 0,1-3 0,36-2 0,-40 1 0,-24-1 0,0 1 0,0-1 0,1 0 0,-1-1 0,9-2 0,-14 3 0,0 1 0,0-1 0,0 0 0,-1 0 0,1 0 0,0 0 0,0 0 0,-1 0 0,1 0 0,-1 0 0,1-1 0,-1 1 0,0-1 0,0 1 0,1-1 0,-1 1 0,0-1 0,0 0 0,0 1 0,-1-1 0,1 0 0,0 0 0,-1 0 0,1-2 0,-1 4 0,1-1 0,-1 1 0,0 0 0,0-1 0,0 1 0,0-1 0,0 1 0,-1 0 0,1-1 0,0 1 0,0 0 0,0-1 0,0 1 0,0 0 0,0-1 0,0 1 0,-1 0 0,1 0 0,0-1 0,0 1 0,0 0 0,-1-1 0,1 1 0,0 0 0,-1 0 0,1-1 0,0 1 0,0 0 0,-1 0 0,1 0 0,0 0 0,-1-1 0,1 1 0,0 0 0,-1 0 0,1 0 0,0 0 0,-1 0 0,1 0 0,0 0 0,-1 0 0,1 0 0,-1 0 0,1 0 0,0 0 0,-1 0 0,1 0 0,0 0 0,-1 1 0,1-1 0,0 0 0,-1 0 0,1 0 0,0 0 0,0 1 0,-1-1 0,1 0 0,0 0 0,-1 1 0,1-1 0,-21 14 0,14-8 0,0-1 0,1 1 0,0 1 0,0-1 0,1 1 0,-1 0 0,2 0 0,-1 1 0,1-1 0,0 1 0,0 0 0,1 0 0,0 0 0,1 1 0,0-1 0,0 1 0,1-1 0,0 1 0,0 11 0,0 10 0,8 56 0,-5-72 0,1 1 0,1-1 0,0 0 0,1-1 0,13 27 0,-16-36 0,0 1 0,0 0 0,1-1 0,0 0 0,0 1 0,0-1 0,0 0 0,0-1 0,1 1 0,0 0 0,0-1 0,0 0 0,0 0 0,0 0 0,1-1 0,-1 1 0,1-1 0,0 0 0,0 0 0,-1-1 0,1 1 0,0-1 0,10 1 0,1-1 0,-1 0 0,0-1 0,1-1 0,-1-1 0,1 0 0,-1 0 0,0-2 0,0 0 0,23-10 0,-27 9 0,0 0 0,0-1 0,-1 0 0,0-1 0,0 0 0,-1 0 0,1-1 0,-2-1 0,1 0 0,-1 0 0,-1 0 0,14-21 0,-17 21-91,0 1 0,0-1 0,-1 0 0,0-1 0,0 1 0,-1-1 0,0 1 0,-1-1 0,0 1 0,-1-1 0,0 0 0,0 0 0,-1 1 0,-2-11 0,-3 2-6735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50.833"/>
    </inkml:context>
    <inkml:brush xml:id="br0">
      <inkml:brushProperty name="width" value="0.1" units="cm"/>
      <inkml:brushProperty name="height" value="0.1" units="cm"/>
      <inkml:brushProperty name="color" value="#DA0C07"/>
      <inkml:brushProperty name="inkEffects" value="lava"/>
      <inkml:brushProperty name="anchorX" value="-1293.49731"/>
      <inkml:brushProperty name="anchorY" value="182.16589"/>
      <inkml:brushProperty name="scaleFactor" value="0.5"/>
    </inkml:brush>
  </inkml:definitions>
  <inkml:trace contextRef="#ctx0" brushRef="#br0">226 1 24575,'0'0'0,"-4"0"0,-7 5 0,1 5 0,-4 0 0,-3 4 0,1 3 0,-1 4 0,3 1 0,-2 2 0,-1 1 0,3 0 0,-2 1 0,3-1 0,-2 1 0,-2-1 0,3 0 0,13-10 0,2-16 0,-1 1 0,1 1 0,-1-1 0,0 0 0,1 0 0,-1 1 0,0-1 0,1 0 0,-1 0 0,0 0 0,1 0 0,-1 0 0,0 0 0,1 1 0,-1-1 0,1 0 0,-1 0 0,0 0 0,1 0 0,-1 0 0,1 0 0,-1-1 0,0 1 0,1 0 0,-1 0 0,1 0 0,-1 0 0,0 0 0,1 0 0,-1-1 0,1 1 0,24-16 0,7-8 0,2-5 0,-1-2 0,-6 0 0,-2 6 0,-7 2 0,-1 6 0,-5 0 0,2 4 0,-3 0 0,2-3 0,2 3 0,8 7 0,3 9 0,2 3 0,5 6 0,5 5 0,-5 8 0,-3 3 0,3-3 0,-2-1 0,-5 0 0,-3-6 0,-1-4 0,-5 0 0,-5-4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53.148"/>
    </inkml:context>
    <inkml:brush xml:id="br0">
      <inkml:brushProperty name="width" value="0.1" units="cm"/>
      <inkml:brushProperty name="height" value="0.1" units="cm"/>
      <inkml:brushProperty name="color" value="#DA0C07"/>
      <inkml:brushProperty name="inkEffects" value="lava"/>
      <inkml:brushProperty name="anchorX" value="-2748.01343"/>
      <inkml:brushProperty name="anchorY" value="-1095.16968"/>
      <inkml:brushProperty name="scaleFactor" value="0.5"/>
    </inkml:brush>
  </inkml:definitions>
  <inkml:trace contextRef="#ctx0" brushRef="#br0">52 780 24575,'0'0'0,"0"8"0,5 13 0,0 5 0,5 2 0,0 2 0,-2-1 0,3 0 0,-2-2 0,-1-1 0,-3 0 0,-2-1 0,4-5 0,-1 0 0,-1-10 0,-1-15 0,-7-19 0,0-12 0,-6-9 0,-1-11 0,-3-8 0,-3 5 0,1 1 0,-2 3 0,3 7 0,4 7 0,3 6 0,-2 10 0,1 4 0,3 1 0,1 0 0,1 0 0,2-2 0,1-1 0,0 0 0,0-2 0,0 0 0,1 0 0,4 0 0,0 0 0,5 5 0,-1 0 0,0 0 0,2-1 0,3 4 0,-1-1 0,-3 0 0,3 2 0,2 0 0,2 3 0,4-2 0,1-1 0,2 2 0,1-2 0,1 3 0,-6-2 0,-5 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54.041"/>
    </inkml:context>
    <inkml:brush xml:id="br0">
      <inkml:brushProperty name="width" value="0.1" units="cm"/>
      <inkml:brushProperty name="height" value="0.1" units="cm"/>
      <inkml:brushProperty name="color" value="#DA0C07"/>
      <inkml:brushProperty name="inkEffects" value="lava"/>
      <inkml:brushProperty name="anchorX" value="-3998.95508"/>
      <inkml:brushProperty name="anchorY" value="-1331.87683"/>
      <inkml:brushProperty name="scaleFactor" value="0.5"/>
    </inkml:brush>
  </inkml:definitions>
  <inkml:trace contextRef="#ctx0" brushRef="#br0">305 0 24575,'0'0'0,"-5"0"0,-5 0 0,-5 5 0,-5 0 0,-2 1 0,-2 3 0,-2-1 0,0-1 0,5 3 0,1-2 0,-1-1 0,0 3 0,-1-1 0,4 3 0,-1-2 0,5-2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56.925"/>
    </inkml:context>
    <inkml:brush xml:id="br0">
      <inkml:brushProperty name="width" value="0.1" units="cm"/>
      <inkml:brushProperty name="height" value="0.1" units="cm"/>
      <inkml:brushProperty name="color" value="#DA0C07"/>
      <inkml:brushProperty name="inkEffects" value="lava"/>
      <inkml:brushProperty name="anchorX" value="-2678.8186"/>
      <inkml:brushProperty name="anchorY" value="-429.75607"/>
      <inkml:brushProperty name="scaleFactor" value="0.5"/>
    </inkml:brush>
  </inkml:definitions>
  <inkml:trace contextRef="#ctx0" brushRef="#br0">89 801 24575,'0'0'0,"0"-5"0,0-5 0,0-11 0,5-3 0,0-4 0,5-5 0,0-1 0,-2-4 0,-2-8 0,-2 1 0,-2 3 0,-1 0 0,0 3 0,-2 4 0,1 4 0,-5 7 0,-1 3 0,1 1 0,-4 5 0,-4 4 0,0-1 0,-2 3 0,-3 2 0,-2 3 0,3 6 0,3 7 0,9 1 0,10-1 0,7-1 0,6-2 0,5-3 0,2-1 0,1-2 0,1 0 0,-1 0 0,-4 5 0,-2-1 0,1 6 0,0-1 0,-4 4 0,1 3 0,-5 4 0,2 6 0,-3 3 0,-4 1 0,-2-1 0,-3 0 0,4-7 0,-1 5 0,-1-2 0,-1 1 0,-2 1 0,0-2 0,3 1 0,1-1 0,3 0 0,5-5 0,-1 0 0,3-5 0,2-4 0,3 0 0,6-2 0,7-2 0,1-3 0,-1-2 0,-1-5 0,-3-2 0,-1-6 0,-3-4 0,0-3 0,-6-4 0,-1-7 0,-4-6 0,0-6 0,-3-4 0,-4 2 0,-2-2 0,-3 4 0,-2 0 0,-1 3 0,0 3 0,-1 4 0,1 3 0,-6 6 0,-4 2 0,-6 6 0,1-1 0,-2 4 0,-2 3 0,-2 3 0,-2 2 0,-1 2 0,4 6 0,0 5 0,5 6 0,4 8 0,4 4 0,3 2 0,2 0 0,7-1 0,1 4 0,-1-1 0,6-1 0,2-1 0,5-2 0,-2-2 0,7-5 0,1-1 0,3 0 0,-1-5 0,6-3 0,5-5 0,-1-2 0,4-8 0,-3-2 0,-1-6 0,-4-9 0,-3-4 0,-2 2 0,-6-1 0,-1 0 0,-1 4 0,-3 0 0,-5 0 0,1-1 0,2-2 0,-2 0 0,3-2 0,-3-1 0,-3-5 0,-2 0 0,2 0 0,-2 0 0,-1 2 0,-2 1 0,-2-4 0,0 1 0,-2 0 0,-5 5 0,-5 8 0,-6 5 0,-4 6 0,2 8 0,4 8 0,4 6 0,3 4 0,4 4 0,1 6 0,2 7 0,6-1 0,-1 0 0,6-3 0,-1-3 0,-1-1 0,-3-2 0,3-7 0,4 0 0,-1-1 0,2 1 0,3-4 0,3-3 0,12-5 0,7-3 0,0-3 0,10-1 0,-3-1 0,-3-1 0,-1-10 0,-3-5 0,-9-4 0,-4-9 0,-8-2 0,-6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41:59.107"/>
    </inkml:context>
    <inkml:brush xml:id="br0">
      <inkml:brushProperty name="width" value="0.1" units="cm"/>
      <inkml:brushProperty name="height" value="0.1" units="cm"/>
      <inkml:brushProperty name="color" value="#DA0C07"/>
      <inkml:brushProperty name="inkEffects" value="lava"/>
      <inkml:brushProperty name="anchorX" value="-5333.41113"/>
      <inkml:brushProperty name="anchorY" value="-965.49994"/>
      <inkml:brushProperty name="scaleFactor" value="0.5"/>
    </inkml:brush>
  </inkml:definitions>
  <inkml:trace contextRef="#ctx0" brushRef="#br0">26 1 24575,'0'0'0,"-4"0"0,-2 4 0,1 6 0,1 6 0,1 8 0,1 3 0,1 8 0,1 0 0,0 4 0,0 3 0,0-2 0,0 7 0,0 2 0,5-8 0,1 5 0,4-5 0,-1 2 0,4 1 0,-2-4 0,-2 2 0,3 1 0,2 2 0,-1-3 0,2-9 0,-3-4 0,3-4 0,-3-1 0,2-7 0,2-4 0,3-5 0,7-4 0,2-2 0,2-2 0,-1-6 0,-6-5 0,-1 0 0,-6-4 0,1-3 0,-5-2 0,-3-8 0,-3-1 0,-3-1 0,-2 0 0,-6 7 0,-1 0 0,-5 7 0,1 10 0,1 14 0,3 9 0,1 6 0,8 9 0,6 1 0,6 5 0,5-5 0,2-3 0,3-8 0,1-1 0,0-7 0,0-4 0,-5 1 0,0-3 0,-1-3 0,1-1 0,1-2 0,1-5 0,-4-7 0,0-1 0,1-3 0,1-4 0,-4-7 0,-4-3 0,-5-1 0,-2 0 0,-4 0 0,-1 2 0,-1-5 0,-1 1 0,-5-4 0,-5 6 0,1 1 0,-5 7 0,-3 2 0,-2 5 0,-2 4 0,-2 4 0,-1 3 0,0 2 0,-1 1 0,1 1 0,-1-1 0,1 1 0,0 0 0,0 4 0,5 6 0,0 4 0,0 5 0,5 2 0,3-2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6A7C-504E-409F-8B79-9B7159DB0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8F27C77-75CF-48B9-9B7D-6273DCC61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9888AC5-E8E9-4044-9925-184F2F97BD2C}"/>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5" name="Footer Placeholder 4">
            <a:extLst>
              <a:ext uri="{FF2B5EF4-FFF2-40B4-BE49-F238E27FC236}">
                <a16:creationId xmlns:a16="http://schemas.microsoft.com/office/drawing/2014/main" id="{5EB0ED35-EC37-457F-A838-F460D0C7B6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5CAD13-124D-4AA1-8E71-727480C598D6}"/>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9904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BDD3-E26B-4A53-9B5D-217F333351E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E95DBD-17B0-4D50-8475-BF76C7CD37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609ECB-BAFE-4ADE-9323-53CDF883890B}"/>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5" name="Footer Placeholder 4">
            <a:extLst>
              <a:ext uri="{FF2B5EF4-FFF2-40B4-BE49-F238E27FC236}">
                <a16:creationId xmlns:a16="http://schemas.microsoft.com/office/drawing/2014/main" id="{32E2519C-81B0-480B-8256-1470779D2F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6D4BA0-47F2-484B-B64D-7CE204409D71}"/>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291165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BD4DA5-EB41-4D9E-B0B9-D7A621E188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97C165-0EEC-473A-83CE-30D4A1DCF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0ACE01-98D0-46F2-B73E-756024D2F133}"/>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5" name="Footer Placeholder 4">
            <a:extLst>
              <a:ext uri="{FF2B5EF4-FFF2-40B4-BE49-F238E27FC236}">
                <a16:creationId xmlns:a16="http://schemas.microsoft.com/office/drawing/2014/main" id="{FB6EF1A0-2E3B-4FEC-9E50-2FD9F890E8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F5B602-D35A-47C8-B2C7-588F179366E2}"/>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8458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E539-4234-4CA1-90F3-4B451DAB5CD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9FD2B8B-7251-4948-9166-1B9A254AFC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C25DAD4-7F16-44DD-9E16-4C156B6B09AA}"/>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5" name="Footer Placeholder 4">
            <a:extLst>
              <a:ext uri="{FF2B5EF4-FFF2-40B4-BE49-F238E27FC236}">
                <a16:creationId xmlns:a16="http://schemas.microsoft.com/office/drawing/2014/main" id="{4D23D5D2-8C70-42D9-A8F1-48F6B7095B8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F215D9-5608-4441-B485-22C1A1D4085E}"/>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423988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ABBF-E8C0-4160-9933-CDFFFA799F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CA4D95B-0321-4B2E-AA59-E7B94D4C4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8F4990-5064-4033-BC09-0638DE067867}"/>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5" name="Footer Placeholder 4">
            <a:extLst>
              <a:ext uri="{FF2B5EF4-FFF2-40B4-BE49-F238E27FC236}">
                <a16:creationId xmlns:a16="http://schemas.microsoft.com/office/drawing/2014/main" id="{F8734811-AFF6-456F-8858-954131CFF6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2B9D74-7981-4A14-84E8-96E8F4496A56}"/>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352214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31F9-3326-4904-A6A7-29DB23F0CFF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4A00A40-009E-4B62-8F98-667296B175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8789898-71D8-46C3-9D53-D404D5592C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8CC6812-A466-4553-91F5-FB83C7CDADE8}"/>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6" name="Footer Placeholder 5">
            <a:extLst>
              <a:ext uri="{FF2B5EF4-FFF2-40B4-BE49-F238E27FC236}">
                <a16:creationId xmlns:a16="http://schemas.microsoft.com/office/drawing/2014/main" id="{24AE3FF0-F743-494A-A359-2C101B438B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4D5925-A4E0-408D-ACBB-043FB1E94674}"/>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391558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FD17-590D-4915-BD86-0628E2B171C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92E3D63-4406-4462-9EA5-13B4E943D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FF82DC-FEF3-492C-B801-3AA18722A2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913E16D-0A6D-449B-8C80-3571D302A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40291C-0A30-4800-8F1B-751EBE50F1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62D61AE-7A97-4CD8-9945-5B8F19BF1B9A}"/>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8" name="Footer Placeholder 7">
            <a:extLst>
              <a:ext uri="{FF2B5EF4-FFF2-40B4-BE49-F238E27FC236}">
                <a16:creationId xmlns:a16="http://schemas.microsoft.com/office/drawing/2014/main" id="{0BE682F8-C0A9-43FD-B2E1-42674995DC5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AA5F081-4DF3-4C35-8F14-2481F4DE5944}"/>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289864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7E8B-25B8-4269-BBC4-45C0ACF38F9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9F8C622-B694-4A56-B78A-C73A04D31BCD}"/>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4" name="Footer Placeholder 3">
            <a:extLst>
              <a:ext uri="{FF2B5EF4-FFF2-40B4-BE49-F238E27FC236}">
                <a16:creationId xmlns:a16="http://schemas.microsoft.com/office/drawing/2014/main" id="{A914BBA0-65E0-4F1A-B3C4-F2508AC56C8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B34DF5F-0980-4290-960B-E95055B3074B}"/>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2238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8D09A-F0F3-4096-B9BF-D8E0EABDB3B6}"/>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3" name="Footer Placeholder 2">
            <a:extLst>
              <a:ext uri="{FF2B5EF4-FFF2-40B4-BE49-F238E27FC236}">
                <a16:creationId xmlns:a16="http://schemas.microsoft.com/office/drawing/2014/main" id="{085B0E79-BA08-455B-8069-BB8068B42B7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E915596-4C96-4C04-BB18-38AAFA45EA84}"/>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40097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65A4-20C6-4ADD-9CD9-80D42A0FC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68F2ACB-BABC-42E1-AEEE-E6C34A64E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F964D29-6138-4650-97D5-DCF774DB9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FB4DF-E6FF-4B75-8D00-1FCC0CC360EE}"/>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6" name="Footer Placeholder 5">
            <a:extLst>
              <a:ext uri="{FF2B5EF4-FFF2-40B4-BE49-F238E27FC236}">
                <a16:creationId xmlns:a16="http://schemas.microsoft.com/office/drawing/2014/main" id="{A8ABABC5-323E-44E2-AAB6-508E4DEE02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AAE560-951B-4EF5-A1A5-C062A0A364D3}"/>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157132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58CA-8354-4642-835A-5559FCCD1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72C5DD5-B259-4AAD-812E-F472BACAF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67275EE-7D09-48B0-A7AA-D7BD4BD34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D6413-3266-416B-A0EA-0BAF2ED7D322}"/>
              </a:ext>
            </a:extLst>
          </p:cNvPr>
          <p:cNvSpPr>
            <a:spLocks noGrp="1"/>
          </p:cNvSpPr>
          <p:nvPr>
            <p:ph type="dt" sz="half" idx="10"/>
          </p:nvPr>
        </p:nvSpPr>
        <p:spPr/>
        <p:txBody>
          <a:bodyPr/>
          <a:lstStyle/>
          <a:p>
            <a:fld id="{74D424A2-1CBD-4857-A6A8-5DBE2571B401}" type="datetimeFigureOut">
              <a:rPr lang="en-IN" smtClean="0"/>
              <a:t>11-02-2022</a:t>
            </a:fld>
            <a:endParaRPr lang="en-IN"/>
          </a:p>
        </p:txBody>
      </p:sp>
      <p:sp>
        <p:nvSpPr>
          <p:cNvPr id="6" name="Footer Placeholder 5">
            <a:extLst>
              <a:ext uri="{FF2B5EF4-FFF2-40B4-BE49-F238E27FC236}">
                <a16:creationId xmlns:a16="http://schemas.microsoft.com/office/drawing/2014/main" id="{88B0C852-C964-4A0A-8075-A1E45040B6A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717FD23-D487-479E-A5D2-88C36862E168}"/>
              </a:ext>
            </a:extLst>
          </p:cNvPr>
          <p:cNvSpPr>
            <a:spLocks noGrp="1"/>
          </p:cNvSpPr>
          <p:nvPr>
            <p:ph type="sldNum" sz="quarter" idx="12"/>
          </p:nvPr>
        </p:nvSpPr>
        <p:spPr/>
        <p:txBody>
          <a:bodyPr/>
          <a:lstStyle/>
          <a:p>
            <a:fld id="{BAEEF8E4-C11F-4ED1-89EE-E438DB3ADC04}" type="slidenum">
              <a:rPr lang="en-IN" smtClean="0"/>
              <a:t>‹#›</a:t>
            </a:fld>
            <a:endParaRPr lang="en-IN"/>
          </a:p>
        </p:txBody>
      </p:sp>
    </p:spTree>
    <p:extLst>
      <p:ext uri="{BB962C8B-B14F-4D97-AF65-F5344CB8AC3E}">
        <p14:creationId xmlns:p14="http://schemas.microsoft.com/office/powerpoint/2010/main" val="109043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8CCE5-4327-42B7-B00B-304357266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6DF1AB0-6F68-49E3-8782-516B04C57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C2F597-614E-4B0C-9196-93FAD09CB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24A2-1CBD-4857-A6A8-5DBE2571B401}" type="datetimeFigureOut">
              <a:rPr lang="en-IN" smtClean="0"/>
              <a:t>11-02-2022</a:t>
            </a:fld>
            <a:endParaRPr lang="en-IN"/>
          </a:p>
        </p:txBody>
      </p:sp>
      <p:sp>
        <p:nvSpPr>
          <p:cNvPr id="5" name="Footer Placeholder 4">
            <a:extLst>
              <a:ext uri="{FF2B5EF4-FFF2-40B4-BE49-F238E27FC236}">
                <a16:creationId xmlns:a16="http://schemas.microsoft.com/office/drawing/2014/main" id="{CCD1B3E7-74C0-4AFD-BE2E-0365A0C6C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F268337-81B0-4925-A6CB-DA2F87D0F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EF8E4-C11F-4ED1-89EE-E438DB3ADC04}" type="slidenum">
              <a:rPr lang="en-IN" smtClean="0"/>
              <a:t>‹#›</a:t>
            </a:fld>
            <a:endParaRPr lang="en-IN"/>
          </a:p>
        </p:txBody>
      </p:sp>
    </p:spTree>
    <p:extLst>
      <p:ext uri="{BB962C8B-B14F-4D97-AF65-F5344CB8AC3E}">
        <p14:creationId xmlns:p14="http://schemas.microsoft.com/office/powerpoint/2010/main" val="108080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customXml" Target="../ink/ink24.xml"/><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240.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210.png"/><Relationship Id="rId11" Type="http://schemas.openxmlformats.org/officeDocument/2006/relationships/customXml" Target="../ink/ink23.xml"/><Relationship Id="rId5" Type="http://schemas.openxmlformats.org/officeDocument/2006/relationships/customXml" Target="../ink/ink20.xml"/><Relationship Id="rId10" Type="http://schemas.openxmlformats.org/officeDocument/2006/relationships/image" Target="../media/image230.png"/><Relationship Id="rId4" Type="http://schemas.openxmlformats.org/officeDocument/2006/relationships/image" Target="../media/image200.png"/><Relationship Id="rId9" Type="http://schemas.openxmlformats.org/officeDocument/2006/relationships/customXml" Target="../ink/ink2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20.png"/><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customXml" Target="../ink/ink31.xml"/><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00.png"/><Relationship Id="rId11" Type="http://schemas.openxmlformats.org/officeDocument/2006/relationships/customXml" Target="../ink/ink30.xml"/><Relationship Id="rId5" Type="http://schemas.openxmlformats.org/officeDocument/2006/relationships/customXml" Target="../ink/ink26.xml"/><Relationship Id="rId15" Type="http://schemas.openxmlformats.org/officeDocument/2006/relationships/image" Target="../media/image330.png"/><Relationship Id="rId10" Type="http://schemas.openxmlformats.org/officeDocument/2006/relationships/customXml" Target="../ink/ink29.xml"/><Relationship Id="rId4" Type="http://schemas.openxmlformats.org/officeDocument/2006/relationships/image" Target="../media/image29.png"/><Relationship Id="rId9" Type="http://schemas.openxmlformats.org/officeDocument/2006/relationships/customXml" Target="../ink/ink28.xml"/><Relationship Id="rId14" Type="http://schemas.openxmlformats.org/officeDocument/2006/relationships/customXml" Target="../ink/ink3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customXml" Target="../ink/ink38.xml"/><Relationship Id="rId18" Type="http://schemas.openxmlformats.org/officeDocument/2006/relationships/image" Target="../media/image470.png"/><Relationship Id="rId3" Type="http://schemas.openxmlformats.org/officeDocument/2006/relationships/customXml" Target="../ink/ink33.xml"/><Relationship Id="rId7" Type="http://schemas.openxmlformats.org/officeDocument/2006/relationships/customXml" Target="../ink/ink35.xml"/><Relationship Id="rId12" Type="http://schemas.openxmlformats.org/officeDocument/2006/relationships/image" Target="../media/image440.png"/><Relationship Id="rId17" Type="http://schemas.openxmlformats.org/officeDocument/2006/relationships/customXml" Target="../ink/ink40.xml"/><Relationship Id="rId2" Type="http://schemas.openxmlformats.org/officeDocument/2006/relationships/image" Target="../media/image52.jpeg"/><Relationship Id="rId16"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410.png"/><Relationship Id="rId11" Type="http://schemas.openxmlformats.org/officeDocument/2006/relationships/customXml" Target="../ink/ink37.xml"/><Relationship Id="rId5" Type="http://schemas.openxmlformats.org/officeDocument/2006/relationships/customXml" Target="../ink/ink34.xml"/><Relationship Id="rId15" Type="http://schemas.openxmlformats.org/officeDocument/2006/relationships/customXml" Target="../ink/ink39.xml"/><Relationship Id="rId10" Type="http://schemas.openxmlformats.org/officeDocument/2006/relationships/image" Target="../media/image430.png"/><Relationship Id="rId4" Type="http://schemas.openxmlformats.org/officeDocument/2006/relationships/image" Target="../media/image400.png"/><Relationship Id="rId9" Type="http://schemas.openxmlformats.org/officeDocument/2006/relationships/customXml" Target="../ink/ink36.xml"/><Relationship Id="rId14" Type="http://schemas.openxmlformats.org/officeDocument/2006/relationships/image" Target="../media/image450.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www.painfreeparth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21.png"/><Relationship Id="rId7" Type="http://schemas.openxmlformats.org/officeDocument/2006/relationships/customXml" Target="../ink/ink3.xml"/><Relationship Id="rId12" Type="http://schemas.openxmlformats.org/officeDocument/2006/relationships/image" Target="../media/image1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customXml" Target="../ink/ink14.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customXml" Target="../ink/ink5.xml"/><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png"/><Relationship Id="rId36"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3.xml"/><Relationship Id="rId30" Type="http://schemas.openxmlformats.org/officeDocument/2006/relationships/image" Target="../media/image19.png"/><Relationship Id="rId35" Type="http://schemas.openxmlformats.org/officeDocument/2006/relationships/customXml" Target="../ink/ink17.xml"/><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162D-AF2F-4114-8530-418A56464842}"/>
              </a:ext>
            </a:extLst>
          </p:cNvPr>
          <p:cNvSpPr>
            <a:spLocks noGrp="1"/>
          </p:cNvSpPr>
          <p:nvPr>
            <p:ph type="ctrTitle"/>
          </p:nvPr>
        </p:nvSpPr>
        <p:spPr>
          <a:xfrm>
            <a:off x="1524000" y="1122363"/>
            <a:ext cx="9144000" cy="1563687"/>
          </a:xfrm>
        </p:spPr>
        <p:txBody>
          <a:bodyPr/>
          <a:lstStyle/>
          <a:p>
            <a:r>
              <a:rPr lang="en-US" dirty="0"/>
              <a:t>Submental intubation </a:t>
            </a:r>
            <a:endParaRPr lang="en-IN" dirty="0"/>
          </a:p>
        </p:txBody>
      </p:sp>
      <p:sp>
        <p:nvSpPr>
          <p:cNvPr id="3" name="Subtitle 2">
            <a:extLst>
              <a:ext uri="{FF2B5EF4-FFF2-40B4-BE49-F238E27FC236}">
                <a16:creationId xmlns:a16="http://schemas.microsoft.com/office/drawing/2014/main" id="{C335AF9A-6833-44F9-AA59-4BDD088F6D85}"/>
              </a:ext>
            </a:extLst>
          </p:cNvPr>
          <p:cNvSpPr>
            <a:spLocks noGrp="1"/>
          </p:cNvSpPr>
          <p:nvPr>
            <p:ph type="subTitle" idx="1"/>
          </p:nvPr>
        </p:nvSpPr>
        <p:spPr>
          <a:xfrm>
            <a:off x="619125" y="3429001"/>
            <a:ext cx="11429999" cy="2905124"/>
          </a:xfrm>
        </p:spPr>
        <p:txBody>
          <a:bodyPr>
            <a:normAutofit fontScale="32500" lnSpcReduction="20000"/>
          </a:bodyPr>
          <a:lstStyle/>
          <a:p>
            <a:r>
              <a:rPr lang="en-US" sz="9600" b="1" dirty="0">
                <a:solidFill>
                  <a:srgbClr val="FF0000"/>
                </a:solidFill>
              </a:rPr>
              <a:t>Dr. S. Parthasarathy </a:t>
            </a:r>
          </a:p>
          <a:p>
            <a:r>
              <a:rPr lang="en-US" sz="9600" b="1" dirty="0">
                <a:solidFill>
                  <a:srgbClr val="FF0000"/>
                </a:solidFill>
              </a:rPr>
              <a:t>MD, DA, DNB, </a:t>
            </a:r>
          </a:p>
          <a:p>
            <a:r>
              <a:rPr lang="en-US" sz="9600" b="1" dirty="0">
                <a:solidFill>
                  <a:srgbClr val="FF0000"/>
                </a:solidFill>
              </a:rPr>
              <a:t>Dip Diab.MD , (ACU) Dip software based statistics,</a:t>
            </a:r>
          </a:p>
          <a:p>
            <a:r>
              <a:rPr lang="en-US" sz="9600" b="1" dirty="0">
                <a:solidFill>
                  <a:srgbClr val="FF0000"/>
                </a:solidFill>
              </a:rPr>
              <a:t>PhD (physiology)</a:t>
            </a:r>
          </a:p>
          <a:p>
            <a:r>
              <a:rPr lang="en-US" sz="9600" b="1" dirty="0">
                <a:solidFill>
                  <a:srgbClr val="FF0000"/>
                </a:solidFill>
              </a:rPr>
              <a:t>IDRA CUGRA </a:t>
            </a:r>
          </a:p>
          <a:p>
            <a:r>
              <a:rPr lang="en-US" sz="9600" b="1" dirty="0">
                <a:solidFill>
                  <a:srgbClr val="FF0000"/>
                </a:solidFill>
              </a:rPr>
              <a:t>www.painfreepartha.com</a:t>
            </a:r>
          </a:p>
          <a:p>
            <a:endParaRPr lang="en-IN" dirty="0"/>
          </a:p>
        </p:txBody>
      </p:sp>
    </p:spTree>
    <p:extLst>
      <p:ext uri="{BB962C8B-B14F-4D97-AF65-F5344CB8AC3E}">
        <p14:creationId xmlns:p14="http://schemas.microsoft.com/office/powerpoint/2010/main" val="105786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90E3-1786-4E77-8591-2AACE77333F5}"/>
              </a:ext>
            </a:extLst>
          </p:cNvPr>
          <p:cNvSpPr>
            <a:spLocks noGrp="1"/>
          </p:cNvSpPr>
          <p:nvPr>
            <p:ph type="title"/>
          </p:nvPr>
        </p:nvSpPr>
        <p:spPr/>
        <p:txBody>
          <a:bodyPr/>
          <a:lstStyle/>
          <a:p>
            <a:r>
              <a:rPr lang="en-US" dirty="0" err="1"/>
              <a:t>Orodental</a:t>
            </a:r>
            <a:r>
              <a:rPr lang="en-US" dirty="0"/>
              <a:t> surgery </a:t>
            </a:r>
            <a:endParaRPr lang="en-IN" dirty="0"/>
          </a:p>
        </p:txBody>
      </p:sp>
      <p:sp>
        <p:nvSpPr>
          <p:cNvPr id="3" name="Content Placeholder 2">
            <a:extLst>
              <a:ext uri="{FF2B5EF4-FFF2-40B4-BE49-F238E27FC236}">
                <a16:creationId xmlns:a16="http://schemas.microsoft.com/office/drawing/2014/main" id="{99E11E7A-3A29-4948-AB8B-5FC80348471E}"/>
              </a:ext>
            </a:extLst>
          </p:cNvPr>
          <p:cNvSpPr>
            <a:spLocks noGrp="1"/>
          </p:cNvSpPr>
          <p:nvPr>
            <p:ph idx="1"/>
          </p:nvPr>
        </p:nvSpPr>
        <p:spPr/>
        <p:txBody>
          <a:bodyPr/>
          <a:lstStyle/>
          <a:p>
            <a:endParaRPr lang="en-US" dirty="0"/>
          </a:p>
          <a:p>
            <a:endParaRPr lang="en-IN" dirty="0"/>
          </a:p>
          <a:p>
            <a:r>
              <a:rPr lang="en-IN" dirty="0"/>
              <a:t>Nasotracheal intubation contraindicated </a:t>
            </a:r>
          </a:p>
          <a:p>
            <a:endParaRPr lang="en-IN" dirty="0"/>
          </a:p>
          <a:p>
            <a:r>
              <a:rPr lang="en-IN" dirty="0"/>
              <a:t>We hesitate  doing  tracheostomy </a:t>
            </a:r>
          </a:p>
        </p:txBody>
      </p:sp>
    </p:spTree>
    <p:extLst>
      <p:ext uri="{BB962C8B-B14F-4D97-AF65-F5344CB8AC3E}">
        <p14:creationId xmlns:p14="http://schemas.microsoft.com/office/powerpoint/2010/main" val="390753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8897-68AE-46F6-B191-513F502DA775}"/>
              </a:ext>
            </a:extLst>
          </p:cNvPr>
          <p:cNvSpPr>
            <a:spLocks noGrp="1"/>
          </p:cNvSpPr>
          <p:nvPr>
            <p:ph type="title"/>
          </p:nvPr>
        </p:nvSpPr>
        <p:spPr/>
        <p:txBody>
          <a:bodyPr/>
          <a:lstStyle/>
          <a:p>
            <a:r>
              <a:rPr lang="en-US" dirty="0"/>
              <a:t>Technique of submental intubation  </a:t>
            </a:r>
            <a:endParaRPr lang="en-IN" dirty="0"/>
          </a:p>
        </p:txBody>
      </p:sp>
      <p:sp>
        <p:nvSpPr>
          <p:cNvPr id="3" name="Content Placeholder 2">
            <a:extLst>
              <a:ext uri="{FF2B5EF4-FFF2-40B4-BE49-F238E27FC236}">
                <a16:creationId xmlns:a16="http://schemas.microsoft.com/office/drawing/2014/main" id="{ADAC6ED8-2AB1-4DCE-AB52-E9A205BC062B}"/>
              </a:ext>
            </a:extLst>
          </p:cNvPr>
          <p:cNvSpPr>
            <a:spLocks noGrp="1"/>
          </p:cNvSpPr>
          <p:nvPr>
            <p:ph idx="1"/>
          </p:nvPr>
        </p:nvSpPr>
        <p:spPr/>
        <p:txBody>
          <a:bodyPr/>
          <a:lstStyle/>
          <a:p>
            <a:r>
              <a:rPr lang="en-US" dirty="0" err="1"/>
              <a:t>Flexometallic</a:t>
            </a:r>
            <a:r>
              <a:rPr lang="en-US" dirty="0"/>
              <a:t> tube </a:t>
            </a:r>
          </a:p>
          <a:p>
            <a:endParaRPr lang="en-US" dirty="0"/>
          </a:p>
          <a:p>
            <a:r>
              <a:rPr lang="en-US" dirty="0"/>
              <a:t>Can soak in warm water </a:t>
            </a:r>
          </a:p>
          <a:p>
            <a:endParaRPr lang="en-US" dirty="0"/>
          </a:p>
          <a:p>
            <a:r>
              <a:rPr lang="en-US" dirty="0"/>
              <a:t>The adapter should be easily detachable </a:t>
            </a:r>
          </a:p>
          <a:p>
            <a:r>
              <a:rPr lang="en-US" dirty="0"/>
              <a:t>Two sizes ready </a:t>
            </a:r>
          </a:p>
          <a:p>
            <a:r>
              <a:rPr lang="en-US" dirty="0"/>
              <a:t>Cuff checked </a:t>
            </a:r>
            <a:endParaRPr lang="en-IN" dirty="0"/>
          </a:p>
        </p:txBody>
      </p:sp>
      <p:pic>
        <p:nvPicPr>
          <p:cNvPr id="5" name="Picture 4">
            <a:extLst>
              <a:ext uri="{FF2B5EF4-FFF2-40B4-BE49-F238E27FC236}">
                <a16:creationId xmlns:a16="http://schemas.microsoft.com/office/drawing/2014/main" id="{B3D78E94-4775-4852-94A9-0D1C30383EA1}"/>
              </a:ext>
            </a:extLst>
          </p:cNvPr>
          <p:cNvPicPr>
            <a:picLocks noChangeAspect="1"/>
          </p:cNvPicPr>
          <p:nvPr/>
        </p:nvPicPr>
        <p:blipFill>
          <a:blip r:embed="rId2"/>
          <a:stretch>
            <a:fillRect/>
          </a:stretch>
        </p:blipFill>
        <p:spPr>
          <a:xfrm>
            <a:off x="7156658" y="2252899"/>
            <a:ext cx="4756402" cy="281226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4AC6A79-FD95-4682-BE16-8AF6604C8655}"/>
                  </a:ext>
                </a:extLst>
              </p14:cNvPr>
              <p14:cNvContentPartPr/>
              <p14:nvPr/>
            </p14:nvContentPartPr>
            <p14:xfrm>
              <a:off x="10648821" y="3727179"/>
              <a:ext cx="540360" cy="497160"/>
            </p14:xfrm>
          </p:contentPart>
        </mc:Choice>
        <mc:Fallback xmlns="">
          <p:pic>
            <p:nvPicPr>
              <p:cNvPr id="4" name="Ink 3">
                <a:extLst>
                  <a:ext uri="{FF2B5EF4-FFF2-40B4-BE49-F238E27FC236}">
                    <a16:creationId xmlns:a16="http://schemas.microsoft.com/office/drawing/2014/main" id="{C4AC6A79-FD95-4682-BE16-8AF6604C8655}"/>
                  </a:ext>
                </a:extLst>
              </p:cNvPr>
              <p:cNvPicPr/>
              <p:nvPr/>
            </p:nvPicPr>
            <p:blipFill>
              <a:blip r:embed="rId4"/>
              <a:stretch>
                <a:fillRect/>
              </a:stretch>
            </p:blipFill>
            <p:spPr>
              <a:xfrm>
                <a:off x="10630821" y="3709539"/>
                <a:ext cx="576000" cy="532800"/>
              </a:xfrm>
              <a:prstGeom prst="rect">
                <a:avLst/>
              </a:prstGeom>
            </p:spPr>
          </p:pic>
        </mc:Fallback>
      </mc:AlternateContent>
    </p:spTree>
    <p:extLst>
      <p:ext uri="{BB962C8B-B14F-4D97-AF65-F5344CB8AC3E}">
        <p14:creationId xmlns:p14="http://schemas.microsoft.com/office/powerpoint/2010/main" val="65935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5BDEA-2627-454E-B809-9DE78D9D6C1B}"/>
              </a:ext>
            </a:extLst>
          </p:cNvPr>
          <p:cNvSpPr>
            <a:spLocks noGrp="1"/>
          </p:cNvSpPr>
          <p:nvPr>
            <p:ph type="title"/>
          </p:nvPr>
        </p:nvSpPr>
        <p:spPr/>
        <p:txBody>
          <a:bodyPr/>
          <a:lstStyle/>
          <a:p>
            <a:endParaRPr lang="en-IN"/>
          </a:p>
        </p:txBody>
      </p:sp>
      <p:pic>
        <p:nvPicPr>
          <p:cNvPr id="8" name="Content Placeholder 7">
            <a:extLst>
              <a:ext uri="{FF2B5EF4-FFF2-40B4-BE49-F238E27FC236}">
                <a16:creationId xmlns:a16="http://schemas.microsoft.com/office/drawing/2014/main" id="{8B1DB3EF-4D61-447A-AA13-5EC7CE9E4B5C}"/>
              </a:ext>
            </a:extLst>
          </p:cNvPr>
          <p:cNvPicPr>
            <a:picLocks noGrp="1" noChangeAspect="1"/>
          </p:cNvPicPr>
          <p:nvPr>
            <p:ph sz="half" idx="1"/>
          </p:nvPr>
        </p:nvPicPr>
        <p:blipFill>
          <a:blip r:embed="rId2"/>
          <a:stretch>
            <a:fillRect/>
          </a:stretch>
        </p:blipFill>
        <p:spPr>
          <a:xfrm>
            <a:off x="838200" y="2349322"/>
            <a:ext cx="4751602" cy="2939135"/>
          </a:xfrm>
        </p:spPr>
      </p:pic>
      <p:sp>
        <p:nvSpPr>
          <p:cNvPr id="6" name="Content Placeholder 5">
            <a:extLst>
              <a:ext uri="{FF2B5EF4-FFF2-40B4-BE49-F238E27FC236}">
                <a16:creationId xmlns:a16="http://schemas.microsoft.com/office/drawing/2014/main" id="{9B720E26-CCA0-4BA2-844D-0C9301D1D7BB}"/>
              </a:ext>
            </a:extLst>
          </p:cNvPr>
          <p:cNvSpPr>
            <a:spLocks noGrp="1"/>
          </p:cNvSpPr>
          <p:nvPr>
            <p:ph sz="half" idx="2"/>
          </p:nvPr>
        </p:nvSpPr>
        <p:spPr/>
        <p:txBody>
          <a:bodyPr/>
          <a:lstStyle/>
          <a:p>
            <a:r>
              <a:rPr lang="en-US" dirty="0"/>
              <a:t>A normal tube is kept </a:t>
            </a:r>
          </a:p>
          <a:p>
            <a:r>
              <a:rPr lang="en-US" dirty="0"/>
              <a:t>The black line is painted in the tube </a:t>
            </a:r>
          </a:p>
          <a:p>
            <a:endParaRPr lang="en-US" dirty="0"/>
          </a:p>
          <a:p>
            <a:r>
              <a:rPr lang="en-US" dirty="0"/>
              <a:t>We can have one more line at 25 cm if we want for convenience </a:t>
            </a:r>
            <a:endParaRPr lang="en-IN" dirty="0"/>
          </a:p>
        </p:txBody>
      </p:sp>
    </p:spTree>
    <p:extLst>
      <p:ext uri="{BB962C8B-B14F-4D97-AF65-F5344CB8AC3E}">
        <p14:creationId xmlns:p14="http://schemas.microsoft.com/office/powerpoint/2010/main" val="207198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22D7-744B-48D9-A6ED-552BCC56BAD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5DA924-7F01-4874-A729-03E76D7AA5C4}"/>
              </a:ext>
            </a:extLst>
          </p:cNvPr>
          <p:cNvSpPr>
            <a:spLocks noGrp="1"/>
          </p:cNvSpPr>
          <p:nvPr>
            <p:ph sz="half" idx="1"/>
          </p:nvPr>
        </p:nvSpPr>
        <p:spPr/>
        <p:txBody>
          <a:bodyPr/>
          <a:lstStyle/>
          <a:p>
            <a:r>
              <a:rPr lang="en-US" dirty="0"/>
              <a:t>Routine oral intubation </a:t>
            </a:r>
          </a:p>
          <a:p>
            <a:endParaRPr lang="en-US" dirty="0"/>
          </a:p>
          <a:p>
            <a:endParaRPr lang="en-IN" dirty="0"/>
          </a:p>
        </p:txBody>
      </p:sp>
      <p:pic>
        <p:nvPicPr>
          <p:cNvPr id="6" name="Picture 5">
            <a:extLst>
              <a:ext uri="{FF2B5EF4-FFF2-40B4-BE49-F238E27FC236}">
                <a16:creationId xmlns:a16="http://schemas.microsoft.com/office/drawing/2014/main" id="{8CAF6544-A3B0-469C-BE45-59684115C618}"/>
              </a:ext>
            </a:extLst>
          </p:cNvPr>
          <p:cNvPicPr>
            <a:picLocks noChangeAspect="1"/>
          </p:cNvPicPr>
          <p:nvPr/>
        </p:nvPicPr>
        <p:blipFill>
          <a:blip r:embed="rId2"/>
          <a:stretch>
            <a:fillRect/>
          </a:stretch>
        </p:blipFill>
        <p:spPr>
          <a:xfrm>
            <a:off x="838200" y="2682513"/>
            <a:ext cx="4491345" cy="3063864"/>
          </a:xfrm>
          <a:prstGeom prst="rect">
            <a:avLst/>
          </a:prstGeom>
        </p:spPr>
      </p:pic>
      <p:pic>
        <p:nvPicPr>
          <p:cNvPr id="1026" name="Picture 2">
            <a:extLst>
              <a:ext uri="{FF2B5EF4-FFF2-40B4-BE49-F238E27FC236}">
                <a16:creationId xmlns:a16="http://schemas.microsoft.com/office/drawing/2014/main" id="{79371B9F-AAF6-43C6-96F8-5A37A8113E1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86257"/>
            <a:ext cx="5181600" cy="343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4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1AF9-4A03-4AE4-A8BB-8769E62B942B}"/>
              </a:ext>
            </a:extLst>
          </p:cNvPr>
          <p:cNvSpPr>
            <a:spLocks noGrp="1"/>
          </p:cNvSpPr>
          <p:nvPr>
            <p:ph type="title"/>
          </p:nvPr>
        </p:nvSpPr>
        <p:spPr/>
        <p:txBody>
          <a:bodyPr/>
          <a:lstStyle/>
          <a:p>
            <a:r>
              <a:rPr lang="en-US" dirty="0"/>
              <a:t>Technique – continued </a:t>
            </a:r>
            <a:endParaRPr lang="en-IN" dirty="0"/>
          </a:p>
        </p:txBody>
      </p:sp>
      <p:sp>
        <p:nvSpPr>
          <p:cNvPr id="3" name="Content Placeholder 2">
            <a:extLst>
              <a:ext uri="{FF2B5EF4-FFF2-40B4-BE49-F238E27FC236}">
                <a16:creationId xmlns:a16="http://schemas.microsoft.com/office/drawing/2014/main" id="{18172431-E261-4623-A56E-12943CFE92B4}"/>
              </a:ext>
            </a:extLst>
          </p:cNvPr>
          <p:cNvSpPr>
            <a:spLocks noGrp="1"/>
          </p:cNvSpPr>
          <p:nvPr>
            <p:ph sz="half" idx="1"/>
          </p:nvPr>
        </p:nvSpPr>
        <p:spPr/>
        <p:txBody>
          <a:bodyPr/>
          <a:lstStyle/>
          <a:p>
            <a:r>
              <a:rPr lang="en-US" dirty="0"/>
              <a:t>The curved artery forceps is brought towards the floor of the mouth </a:t>
            </a:r>
          </a:p>
          <a:p>
            <a:endParaRPr lang="en-US" dirty="0"/>
          </a:p>
          <a:p>
            <a:r>
              <a:rPr lang="en-US" dirty="0"/>
              <a:t>The cuff is deflated and the inflating channel is first brought </a:t>
            </a:r>
            <a:r>
              <a:rPr lang="en-US" dirty="0" err="1"/>
              <a:t>throough</a:t>
            </a:r>
            <a:r>
              <a:rPr lang="en-US" dirty="0"/>
              <a:t> the submental incision </a:t>
            </a:r>
          </a:p>
          <a:p>
            <a:endParaRPr lang="en-IN" dirty="0"/>
          </a:p>
        </p:txBody>
      </p:sp>
      <p:sp>
        <p:nvSpPr>
          <p:cNvPr id="4" name="Content Placeholder 3">
            <a:extLst>
              <a:ext uri="{FF2B5EF4-FFF2-40B4-BE49-F238E27FC236}">
                <a16:creationId xmlns:a16="http://schemas.microsoft.com/office/drawing/2014/main" id="{7F53C03C-F233-4804-8495-32BA77C516DF}"/>
              </a:ext>
            </a:extLst>
          </p:cNvPr>
          <p:cNvSpPr>
            <a:spLocks noGrp="1"/>
          </p:cNvSpPr>
          <p:nvPr>
            <p:ph sz="half" idx="2"/>
          </p:nvPr>
        </p:nvSpPr>
        <p:spPr/>
        <p:txBody>
          <a:bodyPr/>
          <a:lstStyle/>
          <a:p>
            <a:r>
              <a:rPr lang="en-US" dirty="0"/>
              <a:t>The artery forceps is pushed inside again </a:t>
            </a:r>
          </a:p>
          <a:p>
            <a:r>
              <a:rPr lang="en-US" dirty="0"/>
              <a:t>The assistant removes the adapter swings the tube into the artery forceps </a:t>
            </a:r>
          </a:p>
          <a:p>
            <a:endParaRPr lang="en-US" dirty="0"/>
          </a:p>
          <a:p>
            <a:r>
              <a:rPr lang="en-US" dirty="0"/>
              <a:t>The adapter is connected and ventilated </a:t>
            </a:r>
            <a:endParaRPr lang="en-IN" dirty="0"/>
          </a:p>
        </p:txBody>
      </p:sp>
    </p:spTree>
    <p:extLst>
      <p:ext uri="{BB962C8B-B14F-4D97-AF65-F5344CB8AC3E}">
        <p14:creationId xmlns:p14="http://schemas.microsoft.com/office/powerpoint/2010/main" val="273726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2193D-B05F-4339-85EC-0D81E908F330}"/>
              </a:ext>
            </a:extLst>
          </p:cNvPr>
          <p:cNvSpPr>
            <a:spLocks noGrp="1"/>
          </p:cNvSpPr>
          <p:nvPr>
            <p:ph type="title"/>
          </p:nvPr>
        </p:nvSpPr>
        <p:spPr>
          <a:xfrm>
            <a:off x="1833282" y="-28752"/>
            <a:ext cx="5257800" cy="580699"/>
          </a:xfrm>
        </p:spPr>
        <p:txBody>
          <a:bodyPr>
            <a:normAutofit fontScale="90000"/>
          </a:bodyPr>
          <a:lstStyle/>
          <a:p>
            <a:endParaRPr lang="en-IN" dirty="0"/>
          </a:p>
        </p:txBody>
      </p:sp>
      <p:pic>
        <p:nvPicPr>
          <p:cNvPr id="8" name="Content Placeholder 7">
            <a:extLst>
              <a:ext uri="{FF2B5EF4-FFF2-40B4-BE49-F238E27FC236}">
                <a16:creationId xmlns:a16="http://schemas.microsoft.com/office/drawing/2014/main" id="{B5F0F97E-CE80-4357-BF3A-F7249285F2BA}"/>
              </a:ext>
            </a:extLst>
          </p:cNvPr>
          <p:cNvPicPr>
            <a:picLocks noGrp="1" noChangeAspect="1"/>
          </p:cNvPicPr>
          <p:nvPr>
            <p:ph sz="half" idx="1"/>
          </p:nvPr>
        </p:nvPicPr>
        <p:blipFill>
          <a:blip r:embed="rId2"/>
          <a:stretch>
            <a:fillRect/>
          </a:stretch>
        </p:blipFill>
        <p:spPr>
          <a:xfrm>
            <a:off x="1066242" y="3565492"/>
            <a:ext cx="3972479" cy="2467319"/>
          </a:xfrm>
        </p:spPr>
      </p:pic>
      <p:pic>
        <p:nvPicPr>
          <p:cNvPr id="10" name="Content Placeholder 9">
            <a:extLst>
              <a:ext uri="{FF2B5EF4-FFF2-40B4-BE49-F238E27FC236}">
                <a16:creationId xmlns:a16="http://schemas.microsoft.com/office/drawing/2014/main" id="{DD268DA7-8B5A-45C5-918C-E958F2CA43F4}"/>
              </a:ext>
            </a:extLst>
          </p:cNvPr>
          <p:cNvPicPr>
            <a:picLocks noGrp="1" noChangeAspect="1"/>
          </p:cNvPicPr>
          <p:nvPr>
            <p:ph sz="half" idx="2"/>
          </p:nvPr>
        </p:nvPicPr>
        <p:blipFill>
          <a:blip r:embed="rId3"/>
          <a:stretch>
            <a:fillRect/>
          </a:stretch>
        </p:blipFill>
        <p:spPr>
          <a:xfrm>
            <a:off x="7153281" y="3578369"/>
            <a:ext cx="3762900" cy="2524477"/>
          </a:xfrm>
        </p:spPr>
      </p:pic>
      <p:pic>
        <p:nvPicPr>
          <p:cNvPr id="2050" name="Picture 2">
            <a:extLst>
              <a:ext uri="{FF2B5EF4-FFF2-40B4-BE49-F238E27FC236}">
                <a16:creationId xmlns:a16="http://schemas.microsoft.com/office/drawing/2014/main" id="{3F1A1630-211C-40B0-B412-307BB61AD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332" y="153811"/>
            <a:ext cx="2952750" cy="288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7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A3E97-CC2C-4489-B985-F32E9945AEBC}"/>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B93FB383-4412-43E2-A562-FFB88F7EC403}"/>
              </a:ext>
            </a:extLst>
          </p:cNvPr>
          <p:cNvPicPr>
            <a:picLocks noGrp="1" noChangeAspect="1"/>
          </p:cNvPicPr>
          <p:nvPr>
            <p:ph sz="half" idx="1"/>
          </p:nvPr>
        </p:nvPicPr>
        <p:blipFill>
          <a:blip r:embed="rId2"/>
          <a:stretch>
            <a:fillRect/>
          </a:stretch>
        </p:blipFill>
        <p:spPr>
          <a:xfrm>
            <a:off x="838200" y="2293417"/>
            <a:ext cx="5181600" cy="3415753"/>
          </a:xfrm>
        </p:spPr>
      </p:pic>
      <p:pic>
        <p:nvPicPr>
          <p:cNvPr id="8" name="Content Placeholder 7">
            <a:extLst>
              <a:ext uri="{FF2B5EF4-FFF2-40B4-BE49-F238E27FC236}">
                <a16:creationId xmlns:a16="http://schemas.microsoft.com/office/drawing/2014/main" id="{6C48766E-AEB1-42AD-982E-B1341DD4D156}"/>
              </a:ext>
            </a:extLst>
          </p:cNvPr>
          <p:cNvPicPr>
            <a:picLocks noGrp="1" noChangeAspect="1"/>
          </p:cNvPicPr>
          <p:nvPr>
            <p:ph sz="half" idx="2"/>
          </p:nvPr>
        </p:nvPicPr>
        <p:blipFill>
          <a:blip r:embed="rId3"/>
          <a:stretch>
            <a:fillRect/>
          </a:stretch>
        </p:blipFill>
        <p:spPr>
          <a:xfrm>
            <a:off x="6172200" y="2343359"/>
            <a:ext cx="5181600" cy="3315870"/>
          </a:xfrm>
        </p:spPr>
      </p:pic>
    </p:spTree>
    <p:extLst>
      <p:ext uri="{BB962C8B-B14F-4D97-AF65-F5344CB8AC3E}">
        <p14:creationId xmlns:p14="http://schemas.microsoft.com/office/powerpoint/2010/main" val="80225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020F-C71C-4D6D-9AB5-A7CFE207D009}"/>
              </a:ext>
            </a:extLst>
          </p:cNvPr>
          <p:cNvSpPr>
            <a:spLocks noGrp="1"/>
          </p:cNvSpPr>
          <p:nvPr>
            <p:ph type="title"/>
          </p:nvPr>
        </p:nvSpPr>
        <p:spPr/>
        <p:txBody>
          <a:bodyPr/>
          <a:lstStyle/>
          <a:p>
            <a:r>
              <a:rPr lang="en-US" dirty="0"/>
              <a:t>Procedure – summary </a:t>
            </a:r>
            <a:endParaRPr lang="en-IN" dirty="0"/>
          </a:p>
        </p:txBody>
      </p:sp>
      <p:pic>
        <p:nvPicPr>
          <p:cNvPr id="6" name="Content Placeholder 5">
            <a:extLst>
              <a:ext uri="{FF2B5EF4-FFF2-40B4-BE49-F238E27FC236}">
                <a16:creationId xmlns:a16="http://schemas.microsoft.com/office/drawing/2014/main" id="{33120F85-23E0-416C-9C55-375A3493CE11}"/>
              </a:ext>
            </a:extLst>
          </p:cNvPr>
          <p:cNvPicPr>
            <a:picLocks noGrp="1" noChangeAspect="1"/>
          </p:cNvPicPr>
          <p:nvPr>
            <p:ph sz="half" idx="1"/>
          </p:nvPr>
        </p:nvPicPr>
        <p:blipFill>
          <a:blip r:embed="rId2"/>
          <a:stretch>
            <a:fillRect/>
          </a:stretch>
        </p:blipFill>
        <p:spPr>
          <a:xfrm>
            <a:off x="1438399" y="1825625"/>
            <a:ext cx="3981202" cy="4351338"/>
          </a:xfrm>
        </p:spPr>
      </p:pic>
      <p:sp>
        <p:nvSpPr>
          <p:cNvPr id="4" name="Content Placeholder 3">
            <a:extLst>
              <a:ext uri="{FF2B5EF4-FFF2-40B4-BE49-F238E27FC236}">
                <a16:creationId xmlns:a16="http://schemas.microsoft.com/office/drawing/2014/main" id="{A0D56341-686F-4801-847B-A4ABE30D50AB}"/>
              </a:ext>
            </a:extLst>
          </p:cNvPr>
          <p:cNvSpPr>
            <a:spLocks noGrp="1"/>
          </p:cNvSpPr>
          <p:nvPr>
            <p:ph sz="half" idx="2"/>
          </p:nvPr>
        </p:nvSpPr>
        <p:spPr>
          <a:xfrm>
            <a:off x="5827059" y="365125"/>
            <a:ext cx="5526741" cy="5811838"/>
          </a:xfrm>
        </p:spPr>
        <p:txBody>
          <a:bodyPr/>
          <a:lstStyle/>
          <a:p>
            <a:endParaRPr lang="en-US" dirty="0"/>
          </a:p>
          <a:p>
            <a:r>
              <a:rPr lang="en-US" dirty="0"/>
              <a:t>Make the tube a little less stiff </a:t>
            </a:r>
          </a:p>
          <a:p>
            <a:r>
              <a:rPr lang="en-US" dirty="0"/>
              <a:t>Connector loose </a:t>
            </a:r>
          </a:p>
          <a:p>
            <a:r>
              <a:rPr lang="en-US" dirty="0"/>
              <a:t>Routine oral intubation </a:t>
            </a:r>
          </a:p>
          <a:p>
            <a:r>
              <a:rPr lang="en-US" dirty="0"/>
              <a:t>Submental incision of around 2 cm </a:t>
            </a:r>
          </a:p>
          <a:p>
            <a:r>
              <a:rPr lang="en-US" dirty="0"/>
              <a:t>Get a curved forceps through the incision to the floor of the mouth </a:t>
            </a:r>
          </a:p>
          <a:p>
            <a:r>
              <a:rPr lang="en-US" dirty="0"/>
              <a:t>Deflate the cuff , pick up the inflating channel first and get it out of the incision </a:t>
            </a:r>
          </a:p>
          <a:p>
            <a:r>
              <a:rPr lang="en-US" dirty="0"/>
              <a:t>Disconnect the ventilator and reconnect to the tube and ventilate  </a:t>
            </a:r>
            <a:endParaRPr lang="en-IN" dirty="0"/>
          </a:p>
        </p:txBody>
      </p:sp>
    </p:spTree>
    <p:extLst>
      <p:ext uri="{BB962C8B-B14F-4D97-AF65-F5344CB8AC3E}">
        <p14:creationId xmlns:p14="http://schemas.microsoft.com/office/powerpoint/2010/main" val="42690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62691B-B03C-4832-9F94-913E734593ED}"/>
              </a:ext>
            </a:extLst>
          </p:cNvPr>
          <p:cNvSpPr>
            <a:spLocks noGrp="1"/>
          </p:cNvSpPr>
          <p:nvPr>
            <p:ph type="title"/>
          </p:nvPr>
        </p:nvSpPr>
        <p:spPr/>
        <p:txBody>
          <a:bodyPr/>
          <a:lstStyle/>
          <a:p>
            <a:endParaRPr lang="en-IN"/>
          </a:p>
        </p:txBody>
      </p:sp>
      <p:pic>
        <p:nvPicPr>
          <p:cNvPr id="10" name="Content Placeholder 9">
            <a:extLst>
              <a:ext uri="{FF2B5EF4-FFF2-40B4-BE49-F238E27FC236}">
                <a16:creationId xmlns:a16="http://schemas.microsoft.com/office/drawing/2014/main" id="{8699D5C9-8438-4A95-9BBF-E3FE5924DFD4}"/>
              </a:ext>
            </a:extLst>
          </p:cNvPr>
          <p:cNvPicPr>
            <a:picLocks noGrp="1" noChangeAspect="1"/>
          </p:cNvPicPr>
          <p:nvPr>
            <p:ph idx="1"/>
          </p:nvPr>
        </p:nvPicPr>
        <p:blipFill>
          <a:blip r:embed="rId2"/>
          <a:stretch>
            <a:fillRect/>
          </a:stretch>
        </p:blipFill>
        <p:spPr>
          <a:xfrm>
            <a:off x="2886636" y="365125"/>
            <a:ext cx="5540188" cy="6649847"/>
          </a:xfrm>
        </p:spPr>
      </p:pic>
    </p:spTree>
    <p:extLst>
      <p:ext uri="{BB962C8B-B14F-4D97-AF65-F5344CB8AC3E}">
        <p14:creationId xmlns:p14="http://schemas.microsoft.com/office/powerpoint/2010/main" val="105928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2037D-2207-40B5-8344-2E8D8211A89F}"/>
              </a:ext>
            </a:extLst>
          </p:cNvPr>
          <p:cNvSpPr>
            <a:spLocks noGrp="1"/>
          </p:cNvSpPr>
          <p:nvPr>
            <p:ph type="title"/>
          </p:nvPr>
        </p:nvSpPr>
        <p:spPr/>
        <p:txBody>
          <a:bodyPr/>
          <a:lstStyle/>
          <a:p>
            <a:r>
              <a:rPr lang="en-US" dirty="0"/>
              <a:t>During removal </a:t>
            </a:r>
            <a:endParaRPr lang="en-IN" dirty="0"/>
          </a:p>
        </p:txBody>
      </p:sp>
      <p:sp>
        <p:nvSpPr>
          <p:cNvPr id="6" name="Content Placeholder 5">
            <a:extLst>
              <a:ext uri="{FF2B5EF4-FFF2-40B4-BE49-F238E27FC236}">
                <a16:creationId xmlns:a16="http://schemas.microsoft.com/office/drawing/2014/main" id="{EB89D772-99F2-412C-809F-F8769ECAF408}"/>
              </a:ext>
            </a:extLst>
          </p:cNvPr>
          <p:cNvSpPr>
            <a:spLocks noGrp="1"/>
          </p:cNvSpPr>
          <p:nvPr>
            <p:ph idx="1"/>
          </p:nvPr>
        </p:nvSpPr>
        <p:spPr/>
        <p:txBody>
          <a:bodyPr/>
          <a:lstStyle/>
          <a:p>
            <a:r>
              <a:rPr lang="en-US" dirty="0"/>
              <a:t>Once the operative procedure is over the stay sutures across the tube are removed, </a:t>
            </a:r>
          </a:p>
          <a:p>
            <a:r>
              <a:rPr lang="en-US" dirty="0"/>
              <a:t>the ETT is brought back in to the oral cavity and the skin wound is closed by 3-0 nylon sutures </a:t>
            </a:r>
          </a:p>
          <a:p>
            <a:r>
              <a:rPr lang="en-US" dirty="0"/>
              <a:t>Can also extubate like that ! If needed </a:t>
            </a:r>
          </a:p>
          <a:p>
            <a:r>
              <a:rPr lang="en-US" dirty="0"/>
              <a:t>while the intraoral wound was left to heal with secondary intention.</a:t>
            </a:r>
          </a:p>
          <a:p>
            <a:r>
              <a:rPr lang="en-US" dirty="0"/>
              <a:t> The skin area is infiltrated by 0.5% bupivacaine to decrease post-operative discomfort and a pressure dressing is given on the skin</a:t>
            </a:r>
            <a:endParaRPr lang="en-IN" dirty="0"/>
          </a:p>
        </p:txBody>
      </p:sp>
    </p:spTree>
    <p:extLst>
      <p:ext uri="{BB962C8B-B14F-4D97-AF65-F5344CB8AC3E}">
        <p14:creationId xmlns:p14="http://schemas.microsoft.com/office/powerpoint/2010/main" val="221835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My salute !! </a:t>
            </a:r>
            <a:endParaRPr lang="en-IN" dirty="0">
              <a:solidFill>
                <a:srgbClr val="FF0000"/>
              </a:solidFill>
            </a:endParaRPr>
          </a:p>
        </p:txBody>
      </p:sp>
      <p:sp>
        <p:nvSpPr>
          <p:cNvPr id="3" name="Content Placeholder 2"/>
          <p:cNvSpPr>
            <a:spLocks noGrp="1"/>
          </p:cNvSpPr>
          <p:nvPr>
            <p:ph idx="1"/>
          </p:nvPr>
        </p:nvSpPr>
        <p:spPr/>
        <p:txBody>
          <a:bodyPr/>
          <a:lstStyle/>
          <a:p>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375" y="2649296"/>
            <a:ext cx="2199996" cy="25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Multidocument 3"/>
          <p:cNvSpPr/>
          <p:nvPr/>
        </p:nvSpPr>
        <p:spPr>
          <a:xfrm>
            <a:off x="1057275" y="1958396"/>
            <a:ext cx="4642795" cy="3851854"/>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Legendary teacher of two centuries--</a:t>
            </a:r>
          </a:p>
          <a:p>
            <a:pPr algn="ctr"/>
            <a:r>
              <a:rPr lang="en-IN" sz="2800" dirty="0"/>
              <a:t>Dr. M.Ravishankar   </a:t>
            </a:r>
          </a:p>
        </p:txBody>
      </p:sp>
      <p:sp>
        <p:nvSpPr>
          <p:cNvPr id="5" name="Date Placeholder 4">
            <a:extLst>
              <a:ext uri="{FF2B5EF4-FFF2-40B4-BE49-F238E27FC236}">
                <a16:creationId xmlns:a16="http://schemas.microsoft.com/office/drawing/2014/main" id="{E69AC3AF-82BD-449C-8BAB-4F1B7803BB83}"/>
              </a:ext>
            </a:extLst>
          </p:cNvPr>
          <p:cNvSpPr>
            <a:spLocks noGrp="1"/>
          </p:cNvSpPr>
          <p:nvPr>
            <p:ph type="dt" sz="half" idx="10"/>
          </p:nvPr>
        </p:nvSpPr>
        <p:spPr/>
        <p:txBody>
          <a:bodyPr/>
          <a:lstStyle/>
          <a:p>
            <a:fld id="{4C80A165-D8AA-4BD2-B583-0D808BB51655}" type="datetime1">
              <a:rPr lang="en-IN" smtClean="0"/>
              <a:t>11-02-2022</a:t>
            </a:fld>
            <a:endParaRPr lang="en-IN"/>
          </a:p>
        </p:txBody>
      </p:sp>
      <p:sp>
        <p:nvSpPr>
          <p:cNvPr id="6" name="Footer Placeholder 5">
            <a:extLst>
              <a:ext uri="{FF2B5EF4-FFF2-40B4-BE49-F238E27FC236}">
                <a16:creationId xmlns:a16="http://schemas.microsoft.com/office/drawing/2014/main" id="{5A1ED564-1F58-492F-810D-B19A844E041F}"/>
              </a:ext>
            </a:extLst>
          </p:cNvPr>
          <p:cNvSpPr>
            <a:spLocks noGrp="1"/>
          </p:cNvSpPr>
          <p:nvPr>
            <p:ph type="ftr" sz="quarter" idx="11"/>
          </p:nvPr>
        </p:nvSpPr>
        <p:spPr>
          <a:xfrm>
            <a:off x="4938712" y="5075636"/>
            <a:ext cx="3136454" cy="205383"/>
          </a:xfrm>
        </p:spPr>
        <p:txBody>
          <a:bodyPr/>
          <a:lstStyle/>
          <a:p>
            <a:endParaRPr lang="en-IN" dirty="0"/>
          </a:p>
        </p:txBody>
      </p:sp>
    </p:spTree>
    <p:extLst>
      <p:ext uri="{BB962C8B-B14F-4D97-AF65-F5344CB8AC3E}">
        <p14:creationId xmlns:p14="http://schemas.microsoft.com/office/powerpoint/2010/main" val="332427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263B-FD96-446A-A3AC-A0DA58FFF8CE}"/>
              </a:ext>
            </a:extLst>
          </p:cNvPr>
          <p:cNvSpPr>
            <a:spLocks noGrp="1"/>
          </p:cNvSpPr>
          <p:nvPr>
            <p:ph type="title"/>
          </p:nvPr>
        </p:nvSpPr>
        <p:spPr/>
        <p:txBody>
          <a:bodyPr/>
          <a:lstStyle/>
          <a:p>
            <a:endParaRPr lang="en-IN"/>
          </a:p>
        </p:txBody>
      </p:sp>
      <p:pic>
        <p:nvPicPr>
          <p:cNvPr id="8" name="Content Placeholder 7">
            <a:extLst>
              <a:ext uri="{FF2B5EF4-FFF2-40B4-BE49-F238E27FC236}">
                <a16:creationId xmlns:a16="http://schemas.microsoft.com/office/drawing/2014/main" id="{B0EA3511-E5EC-41C6-8522-C88310E7B619}"/>
              </a:ext>
            </a:extLst>
          </p:cNvPr>
          <p:cNvPicPr>
            <a:picLocks noGrp="1" noChangeAspect="1"/>
          </p:cNvPicPr>
          <p:nvPr>
            <p:ph sz="half" idx="1"/>
          </p:nvPr>
        </p:nvPicPr>
        <p:blipFill>
          <a:blip r:embed="rId2"/>
          <a:stretch>
            <a:fillRect/>
          </a:stretch>
        </p:blipFill>
        <p:spPr>
          <a:xfrm>
            <a:off x="213485" y="365125"/>
            <a:ext cx="5806315" cy="5811838"/>
          </a:xfrm>
        </p:spPr>
      </p:pic>
      <p:sp>
        <p:nvSpPr>
          <p:cNvPr id="3" name="Content Placeholder 2">
            <a:extLst>
              <a:ext uri="{FF2B5EF4-FFF2-40B4-BE49-F238E27FC236}">
                <a16:creationId xmlns:a16="http://schemas.microsoft.com/office/drawing/2014/main" id="{1A33C135-8073-40BE-8C0A-9D0C6E6D0FFF}"/>
              </a:ext>
            </a:extLst>
          </p:cNvPr>
          <p:cNvSpPr>
            <a:spLocks noGrp="1"/>
          </p:cNvSpPr>
          <p:nvPr>
            <p:ph sz="half" idx="2"/>
          </p:nvPr>
        </p:nvSpPr>
        <p:spPr/>
        <p:txBody>
          <a:bodyPr/>
          <a:lstStyle/>
          <a:p>
            <a:r>
              <a:rPr lang="en-US" dirty="0"/>
              <a:t>Modification  to counter the problem of inflating channel and tube coming out in different channels </a:t>
            </a:r>
          </a:p>
          <a:p>
            <a:endParaRPr lang="en-US" dirty="0"/>
          </a:p>
          <a:p>
            <a:r>
              <a:rPr lang="en-US" dirty="0" err="1"/>
              <a:t>Mersilk</a:t>
            </a:r>
            <a:r>
              <a:rPr lang="en-US" dirty="0"/>
              <a:t> – take out the inflation channel </a:t>
            </a:r>
          </a:p>
          <a:p>
            <a:r>
              <a:rPr lang="en-US" dirty="0"/>
              <a:t>Second forceps – same </a:t>
            </a:r>
            <a:r>
              <a:rPr lang="en-US"/>
              <a:t>channel – tube now </a:t>
            </a:r>
            <a:endParaRPr lang="en-IN" dirty="0"/>
          </a:p>
        </p:txBody>
      </p:sp>
    </p:spTree>
    <p:extLst>
      <p:ext uri="{BB962C8B-B14F-4D97-AF65-F5344CB8AC3E}">
        <p14:creationId xmlns:p14="http://schemas.microsoft.com/office/powerpoint/2010/main" val="318531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F723B6-4A98-411A-9EB1-F8E92D089920}"/>
              </a:ext>
            </a:extLst>
          </p:cNvPr>
          <p:cNvSpPr>
            <a:spLocks noGrp="1"/>
          </p:cNvSpPr>
          <p:nvPr>
            <p:ph type="title"/>
          </p:nvPr>
        </p:nvSpPr>
        <p:spPr/>
        <p:txBody>
          <a:bodyPr/>
          <a:lstStyle/>
          <a:p>
            <a:endParaRPr lang="en-IN"/>
          </a:p>
        </p:txBody>
      </p:sp>
      <p:sp>
        <p:nvSpPr>
          <p:cNvPr id="4" name="Content Placeholder 3">
            <a:extLst>
              <a:ext uri="{FF2B5EF4-FFF2-40B4-BE49-F238E27FC236}">
                <a16:creationId xmlns:a16="http://schemas.microsoft.com/office/drawing/2014/main" id="{814DD5B4-11CE-49AE-A65C-8C5204C22B50}"/>
              </a:ext>
            </a:extLst>
          </p:cNvPr>
          <p:cNvSpPr>
            <a:spLocks noGrp="1"/>
          </p:cNvSpPr>
          <p:nvPr>
            <p:ph sz="half" idx="1"/>
          </p:nvPr>
        </p:nvSpPr>
        <p:spPr/>
        <p:txBody>
          <a:bodyPr/>
          <a:lstStyle/>
          <a:p>
            <a:r>
              <a:rPr lang="en-US" dirty="0" err="1"/>
              <a:t>Nyárády</a:t>
            </a:r>
            <a:r>
              <a:rPr lang="en-US" dirty="0"/>
              <a:t> et al  described the “rule of 2-2-2” to remember the main points of the technique for submental intubation. </a:t>
            </a:r>
          </a:p>
          <a:p>
            <a:r>
              <a:rPr lang="en-US" dirty="0"/>
              <a:t>This involves a 2-cm-long incision that is 2 cm from the midline and 2 cm medial and parallel to the </a:t>
            </a:r>
            <a:r>
              <a:rPr lang="en-US" dirty="0" err="1"/>
              <a:t>mandibule</a:t>
            </a:r>
            <a:endParaRPr lang="en-IN" dirty="0"/>
          </a:p>
        </p:txBody>
      </p:sp>
      <p:pic>
        <p:nvPicPr>
          <p:cNvPr id="9" name="Content Placeholder 8">
            <a:extLst>
              <a:ext uri="{FF2B5EF4-FFF2-40B4-BE49-F238E27FC236}">
                <a16:creationId xmlns:a16="http://schemas.microsoft.com/office/drawing/2014/main" id="{6C54BDAB-3D19-4014-BEF0-DC592486C798}"/>
              </a:ext>
            </a:extLst>
          </p:cNvPr>
          <p:cNvPicPr>
            <a:picLocks noGrp="1" noChangeAspect="1"/>
          </p:cNvPicPr>
          <p:nvPr>
            <p:ph sz="half" idx="2"/>
          </p:nvPr>
        </p:nvPicPr>
        <p:blipFill>
          <a:blip r:embed="rId2"/>
          <a:stretch>
            <a:fillRect/>
          </a:stretch>
        </p:blipFill>
        <p:spPr>
          <a:xfrm>
            <a:off x="7019681" y="1986475"/>
            <a:ext cx="3486637" cy="4029637"/>
          </a:xfrm>
        </p:spPr>
      </p:pic>
    </p:spTree>
    <p:extLst>
      <p:ext uri="{BB962C8B-B14F-4D97-AF65-F5344CB8AC3E}">
        <p14:creationId xmlns:p14="http://schemas.microsoft.com/office/powerpoint/2010/main" val="336438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5592C-A8A7-4C4C-B25A-F09E854E4157}"/>
              </a:ext>
            </a:extLst>
          </p:cNvPr>
          <p:cNvSpPr>
            <a:spLocks noGrp="1"/>
          </p:cNvSpPr>
          <p:nvPr>
            <p:ph type="title"/>
          </p:nvPr>
        </p:nvSpPr>
        <p:spPr/>
        <p:txBody>
          <a:bodyPr/>
          <a:lstStyle/>
          <a:p>
            <a:r>
              <a:rPr lang="en-US" b="0" i="0" dirty="0">
                <a:solidFill>
                  <a:srgbClr val="000000"/>
                </a:solidFill>
                <a:effectLst/>
                <a:latin typeface="Times New Roman" panose="02020603050405020304" pitchFamily="18" charset="0"/>
              </a:rPr>
              <a:t>submental diversion</a:t>
            </a:r>
            <a:endParaRPr lang="en-IN" dirty="0"/>
          </a:p>
        </p:txBody>
      </p:sp>
      <p:sp>
        <p:nvSpPr>
          <p:cNvPr id="6" name="Content Placeholder 5">
            <a:extLst>
              <a:ext uri="{FF2B5EF4-FFF2-40B4-BE49-F238E27FC236}">
                <a16:creationId xmlns:a16="http://schemas.microsoft.com/office/drawing/2014/main" id="{7591B475-D3AA-4101-A0E4-5B11D6198FD4}"/>
              </a:ext>
            </a:extLst>
          </p:cNvPr>
          <p:cNvSpPr>
            <a:spLocks noGrp="1"/>
          </p:cNvSpPr>
          <p:nvPr>
            <p:ph idx="1"/>
          </p:nvPr>
        </p:nvSpPr>
        <p:spPr>
          <a:xfrm>
            <a:off x="242047" y="1825625"/>
            <a:ext cx="11111753" cy="4566210"/>
          </a:xfrm>
        </p:spPr>
        <p:txBody>
          <a:bodyPr>
            <a:normAutofit fontScale="85000" lnSpcReduction="10000"/>
          </a:bodyPr>
          <a:lstStyle/>
          <a:p>
            <a:pPr algn="just">
              <a:lnSpc>
                <a:spcPct val="150000"/>
              </a:lnSpc>
            </a:pPr>
            <a:r>
              <a:rPr lang="en-US" b="0" i="0" dirty="0">
                <a:solidFill>
                  <a:srgbClr val="000000"/>
                </a:solidFill>
                <a:effectLst/>
                <a:latin typeface="Times New Roman" panose="02020603050405020304" pitchFamily="18" charset="0"/>
              </a:rPr>
              <a:t>It is usually performed in a patient with normal airway where conventional orotracheal intubation is possible.</a:t>
            </a:r>
          </a:p>
          <a:p>
            <a:pPr algn="just">
              <a:lnSpc>
                <a:spcPct val="150000"/>
              </a:lnSpc>
            </a:pPr>
            <a:r>
              <a:rPr lang="en-US" b="0" i="0" dirty="0">
                <a:solidFill>
                  <a:srgbClr val="000000"/>
                </a:solidFill>
                <a:effectLst/>
                <a:latin typeface="Times New Roman" panose="02020603050405020304" pitchFamily="18" charset="0"/>
              </a:rPr>
              <a:t> Submental diversion is only an intermediate step that offers surgical access in specific surgeries where temporary intraoperative occlusion of teeth that is, intramaxillary and maxillomandibular fixation is needed to check the alignment of the fracture fragments.</a:t>
            </a:r>
          </a:p>
          <a:p>
            <a:pPr algn="just">
              <a:lnSpc>
                <a:spcPct val="150000"/>
              </a:lnSpc>
            </a:pPr>
            <a:r>
              <a:rPr lang="en-US" b="0" i="0" dirty="0">
                <a:solidFill>
                  <a:srgbClr val="000000"/>
                </a:solidFill>
                <a:effectLst/>
                <a:latin typeface="Times New Roman" panose="02020603050405020304" pitchFamily="18" charset="0"/>
              </a:rPr>
              <a:t> It is applicable only in patients in whom anatomy is expected to become normal after the surgery, and</a:t>
            </a:r>
          </a:p>
          <a:p>
            <a:pPr algn="just">
              <a:lnSpc>
                <a:spcPct val="150000"/>
              </a:lnSpc>
            </a:pPr>
            <a:r>
              <a:rPr lang="en-US" b="0" i="0" dirty="0">
                <a:solidFill>
                  <a:srgbClr val="000000"/>
                </a:solidFill>
                <a:effectLst/>
                <a:latin typeface="Times New Roman" panose="02020603050405020304" pitchFamily="18" charset="0"/>
              </a:rPr>
              <a:t> long term post-operative ventilation is not anticipated.</a:t>
            </a:r>
            <a:endParaRPr lang="en-IN" dirty="0"/>
          </a:p>
        </p:txBody>
      </p:sp>
      <p:pic>
        <p:nvPicPr>
          <p:cNvPr id="3" name="Picture 2">
            <a:extLst>
              <a:ext uri="{FF2B5EF4-FFF2-40B4-BE49-F238E27FC236}">
                <a16:creationId xmlns:a16="http://schemas.microsoft.com/office/drawing/2014/main" id="{760FC92A-7D07-4D09-BFAE-4A7A60830761}"/>
              </a:ext>
            </a:extLst>
          </p:cNvPr>
          <p:cNvPicPr>
            <a:picLocks noChangeAspect="1"/>
          </p:cNvPicPr>
          <p:nvPr/>
        </p:nvPicPr>
        <p:blipFill>
          <a:blip r:embed="rId2"/>
          <a:stretch>
            <a:fillRect/>
          </a:stretch>
        </p:blipFill>
        <p:spPr>
          <a:xfrm>
            <a:off x="9427351" y="239012"/>
            <a:ext cx="1739990" cy="1577788"/>
          </a:xfrm>
          <a:prstGeom prst="rect">
            <a:avLst/>
          </a:prstGeom>
        </p:spPr>
      </p:pic>
      <p:pic>
        <p:nvPicPr>
          <p:cNvPr id="7" name="Picture 6">
            <a:extLst>
              <a:ext uri="{FF2B5EF4-FFF2-40B4-BE49-F238E27FC236}">
                <a16:creationId xmlns:a16="http://schemas.microsoft.com/office/drawing/2014/main" id="{8897047D-1803-461A-B6E3-216014A65954}"/>
              </a:ext>
            </a:extLst>
          </p:cNvPr>
          <p:cNvPicPr>
            <a:picLocks noChangeAspect="1"/>
          </p:cNvPicPr>
          <p:nvPr/>
        </p:nvPicPr>
        <p:blipFill>
          <a:blip r:embed="rId3"/>
          <a:stretch>
            <a:fillRect/>
          </a:stretch>
        </p:blipFill>
        <p:spPr>
          <a:xfrm>
            <a:off x="10049435" y="5150504"/>
            <a:ext cx="1671918" cy="1671918"/>
          </a:xfrm>
          <a:prstGeom prst="rect">
            <a:avLst/>
          </a:prstGeom>
        </p:spPr>
      </p:pic>
    </p:spTree>
    <p:extLst>
      <p:ext uri="{BB962C8B-B14F-4D97-AF65-F5344CB8AC3E}">
        <p14:creationId xmlns:p14="http://schemas.microsoft.com/office/powerpoint/2010/main" val="38299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1F34-4C63-4AE2-AEC5-FA7ADB0B1F86}"/>
              </a:ext>
            </a:extLst>
          </p:cNvPr>
          <p:cNvSpPr>
            <a:spLocks noGrp="1"/>
          </p:cNvSpPr>
          <p:nvPr>
            <p:ph type="title"/>
          </p:nvPr>
        </p:nvSpPr>
        <p:spPr/>
        <p:txBody>
          <a:bodyPr/>
          <a:lstStyle/>
          <a:p>
            <a:r>
              <a:rPr lang="en-US" dirty="0"/>
              <a:t>Key issues </a:t>
            </a:r>
            <a:endParaRPr lang="en-IN" dirty="0"/>
          </a:p>
        </p:txBody>
      </p:sp>
      <p:sp>
        <p:nvSpPr>
          <p:cNvPr id="3" name="Content Placeholder 2">
            <a:extLst>
              <a:ext uri="{FF2B5EF4-FFF2-40B4-BE49-F238E27FC236}">
                <a16:creationId xmlns:a16="http://schemas.microsoft.com/office/drawing/2014/main" id="{12F0688C-F736-4789-8292-5B59F90B4224}"/>
              </a:ext>
            </a:extLst>
          </p:cNvPr>
          <p:cNvSpPr>
            <a:spLocks noGrp="1"/>
          </p:cNvSpPr>
          <p:nvPr>
            <p:ph idx="1"/>
          </p:nvPr>
        </p:nvSpPr>
        <p:spPr/>
        <p:txBody>
          <a:bodyPr/>
          <a:lstStyle/>
          <a:p>
            <a:r>
              <a:rPr lang="en-US" dirty="0"/>
              <a:t>Reinforced new tube </a:t>
            </a:r>
          </a:p>
          <a:p>
            <a:r>
              <a:rPr lang="en-US" dirty="0"/>
              <a:t>Can keep spontaneous during change over and </a:t>
            </a:r>
            <a:r>
              <a:rPr lang="en-US" dirty="0" err="1"/>
              <a:t>throughthe</a:t>
            </a:r>
            <a:r>
              <a:rPr lang="en-US" dirty="0"/>
              <a:t> big hole – agent and oxygen flow is one option </a:t>
            </a:r>
          </a:p>
          <a:p>
            <a:r>
              <a:rPr lang="en-US" dirty="0"/>
              <a:t>Sterile the proximal part of the tube as it is given to surgeons , it should be very sterile to avoid infection at the site </a:t>
            </a:r>
          </a:p>
          <a:p>
            <a:r>
              <a:rPr lang="en-US" b="0" i="0" dirty="0">
                <a:solidFill>
                  <a:srgbClr val="000000"/>
                </a:solidFill>
                <a:effectLst/>
                <a:latin typeface="Times New Roman" panose="02020603050405020304" pitchFamily="18" charset="0"/>
              </a:rPr>
              <a:t>An  assistant who takes care of the proximal end of WR-ETT (wearing sterile gloves) and hands it over to the surgeon is another  option</a:t>
            </a:r>
            <a:endParaRPr lang="en-IN" dirty="0"/>
          </a:p>
        </p:txBody>
      </p:sp>
    </p:spTree>
    <p:extLst>
      <p:ext uri="{BB962C8B-B14F-4D97-AF65-F5344CB8AC3E}">
        <p14:creationId xmlns:p14="http://schemas.microsoft.com/office/powerpoint/2010/main" val="186927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62FC-621A-4FE8-BE38-C5FFC164FCFA}"/>
              </a:ext>
            </a:extLst>
          </p:cNvPr>
          <p:cNvSpPr>
            <a:spLocks noGrp="1"/>
          </p:cNvSpPr>
          <p:nvPr>
            <p:ph type="title"/>
          </p:nvPr>
        </p:nvSpPr>
        <p:spPr/>
        <p:txBody>
          <a:bodyPr/>
          <a:lstStyle/>
          <a:p>
            <a:r>
              <a:rPr lang="en-US" dirty="0"/>
              <a:t>Key issues </a:t>
            </a:r>
            <a:endParaRPr lang="en-IN" dirty="0"/>
          </a:p>
        </p:txBody>
      </p:sp>
      <p:sp>
        <p:nvSpPr>
          <p:cNvPr id="3" name="Content Placeholder 2">
            <a:extLst>
              <a:ext uri="{FF2B5EF4-FFF2-40B4-BE49-F238E27FC236}">
                <a16:creationId xmlns:a16="http://schemas.microsoft.com/office/drawing/2014/main" id="{1D1F20C7-BE6E-495D-B6E3-33B624A1A603}"/>
              </a:ext>
            </a:extLst>
          </p:cNvPr>
          <p:cNvSpPr>
            <a:spLocks noGrp="1"/>
          </p:cNvSpPr>
          <p:nvPr>
            <p:ph idx="1"/>
          </p:nvPr>
        </p:nvSpPr>
        <p:spPr/>
        <p:txBody>
          <a:bodyPr>
            <a:normAutofit fontScale="92500" lnSpcReduction="10000"/>
          </a:bodyPr>
          <a:lstStyle/>
          <a:p>
            <a:r>
              <a:rPr lang="en-US" dirty="0"/>
              <a:t>A throat pack is applied if necessary. </a:t>
            </a:r>
          </a:p>
          <a:p>
            <a:r>
              <a:rPr lang="en-US" dirty="0">
                <a:solidFill>
                  <a:srgbClr val="FF0000"/>
                </a:solidFill>
              </a:rPr>
              <a:t>Capnography</a:t>
            </a:r>
          </a:p>
          <a:p>
            <a:r>
              <a:rPr lang="en-US" dirty="0">
                <a:solidFill>
                  <a:srgbClr val="FF0000"/>
                </a:solidFill>
              </a:rPr>
              <a:t> It has specific importance for alerting the anesthesiologist about tube compression, accidental extubation, or endobronchial intubation with jaw movement during surgery. </a:t>
            </a:r>
          </a:p>
          <a:p>
            <a:endParaRPr lang="en-US" dirty="0"/>
          </a:p>
          <a:p>
            <a:r>
              <a:rPr lang="en-US" dirty="0"/>
              <a:t>Airway pressure is monitored </a:t>
            </a:r>
            <a:r>
              <a:rPr lang="en-US" dirty="0" err="1"/>
              <a:t>peroperatively</a:t>
            </a:r>
            <a:r>
              <a:rPr lang="en-US" dirty="0"/>
              <a:t> to detect inadvertent tube compression or deviation.</a:t>
            </a:r>
          </a:p>
          <a:p>
            <a:endParaRPr lang="en-US" dirty="0"/>
          </a:p>
          <a:p>
            <a:r>
              <a:rPr lang="en-US" dirty="0"/>
              <a:t>Can we use hand ventilation for a few minutes prior to disconnection and reconnection ? </a:t>
            </a:r>
            <a:endParaRPr lang="en-IN" dirty="0"/>
          </a:p>
        </p:txBody>
      </p:sp>
    </p:spTree>
    <p:extLst>
      <p:ext uri="{BB962C8B-B14F-4D97-AF65-F5344CB8AC3E}">
        <p14:creationId xmlns:p14="http://schemas.microsoft.com/office/powerpoint/2010/main" val="28277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1" end="1"/>
                                            </p:txEl>
                                          </p:spTgt>
                                        </p:tgtEl>
                                        <p:attrNameLst>
                                          <p:attrName>style.color</p:attrName>
                                        </p:attrNameLst>
                                      </p:cBhvr>
                                      <p:to>
                                        <a:schemeClr val="bg1"/>
                                      </p:to>
                                    </p:animClr>
                                    <p:animClr clrSpc="rgb" dir="cw">
                                      <p:cBhvr>
                                        <p:cTn id="7" dur="250" autoRev="1" fill="remove"/>
                                        <p:tgtEl>
                                          <p:spTgt spid="3">
                                            <p:txEl>
                                              <p:pRg st="1" end="1"/>
                                            </p:txEl>
                                          </p:spTgt>
                                        </p:tgtEl>
                                        <p:attrNameLst>
                                          <p:attrName>fillcolor</p:attrName>
                                        </p:attrNameLst>
                                      </p:cBhvr>
                                      <p:to>
                                        <a:schemeClr val="bg1"/>
                                      </p:to>
                                    </p:animClr>
                                    <p:set>
                                      <p:cBhvr>
                                        <p:cTn id="8" dur="250" autoRev="1" fill="remove"/>
                                        <p:tgtEl>
                                          <p:spTgt spid="3">
                                            <p:txEl>
                                              <p:pRg st="1" end="1"/>
                                            </p:txEl>
                                          </p:spTgt>
                                        </p:tgtEl>
                                        <p:attrNameLst>
                                          <p:attrName>fill.type</p:attrName>
                                        </p:attrNameLst>
                                      </p:cBhvr>
                                      <p:to>
                                        <p:strVal val="solid"/>
                                      </p:to>
                                    </p:set>
                                    <p:set>
                                      <p:cBhvr>
                                        <p:cTn id="9"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19FE-36E5-4A48-9CAB-D4821F4534AA}"/>
              </a:ext>
            </a:extLst>
          </p:cNvPr>
          <p:cNvSpPr>
            <a:spLocks noGrp="1"/>
          </p:cNvSpPr>
          <p:nvPr>
            <p:ph type="title"/>
          </p:nvPr>
        </p:nvSpPr>
        <p:spPr/>
        <p:txBody>
          <a:bodyPr/>
          <a:lstStyle/>
          <a:p>
            <a:r>
              <a:rPr lang="en-US" dirty="0"/>
              <a:t>Modifications </a:t>
            </a:r>
            <a:br>
              <a:rPr lang="en-US" dirty="0"/>
            </a:br>
            <a:r>
              <a:rPr lang="en-US" dirty="0"/>
              <a:t>Anterograde and retrograde tubes </a:t>
            </a:r>
            <a:endParaRPr lang="en-IN" dirty="0"/>
          </a:p>
        </p:txBody>
      </p:sp>
      <p:sp>
        <p:nvSpPr>
          <p:cNvPr id="3" name="Content Placeholder 2">
            <a:extLst>
              <a:ext uri="{FF2B5EF4-FFF2-40B4-BE49-F238E27FC236}">
                <a16:creationId xmlns:a16="http://schemas.microsoft.com/office/drawing/2014/main" id="{59BEE29B-ED64-4211-9931-3657CACA0826}"/>
              </a:ext>
            </a:extLst>
          </p:cNvPr>
          <p:cNvSpPr>
            <a:spLocks noGrp="1"/>
          </p:cNvSpPr>
          <p:nvPr>
            <p:ph sz="half" idx="1"/>
          </p:nvPr>
        </p:nvSpPr>
        <p:spPr>
          <a:xfrm>
            <a:off x="179294" y="1595718"/>
            <a:ext cx="5840506" cy="4581245"/>
          </a:xfrm>
        </p:spPr>
        <p:txBody>
          <a:bodyPr>
            <a:normAutofit fontScale="77500" lnSpcReduction="20000"/>
          </a:bodyPr>
          <a:lstStyle/>
          <a:p>
            <a:endParaRPr lang="en-US" b="0" i="0" dirty="0">
              <a:solidFill>
                <a:srgbClr val="000000"/>
              </a:solidFill>
              <a:effectLst/>
              <a:latin typeface="Open Sans" panose="020B0606030504020204" pitchFamily="34" charset="0"/>
            </a:endParaRPr>
          </a:p>
          <a:p>
            <a:pPr algn="just">
              <a:lnSpc>
                <a:spcPct val="150000"/>
              </a:lnSpc>
            </a:pPr>
            <a:r>
              <a:rPr lang="en-US" b="0" i="0" dirty="0">
                <a:solidFill>
                  <a:srgbClr val="000000"/>
                </a:solidFill>
                <a:effectLst/>
                <a:latin typeface="Open Sans" panose="020B0606030504020204" pitchFamily="34" charset="0"/>
              </a:rPr>
              <a:t>In </a:t>
            </a:r>
            <a:r>
              <a:rPr lang="en-US" dirty="0">
                <a:solidFill>
                  <a:srgbClr val="000000"/>
                </a:solidFill>
                <a:latin typeface="Open Sans" panose="020B0606030504020204" pitchFamily="34" charset="0"/>
              </a:rPr>
              <a:t>this </a:t>
            </a:r>
            <a:r>
              <a:rPr lang="en-US" b="0" i="0" dirty="0">
                <a:solidFill>
                  <a:srgbClr val="000000"/>
                </a:solidFill>
                <a:effectLst/>
                <a:latin typeface="Open Sans" panose="020B0606030504020204" pitchFamily="34" charset="0"/>
              </a:rPr>
              <a:t>method, after the spiral tube was inserted orally into the trachea, a submental tunnel was created. </a:t>
            </a:r>
          </a:p>
          <a:p>
            <a:pPr algn="just">
              <a:lnSpc>
                <a:spcPct val="150000"/>
              </a:lnSpc>
            </a:pPr>
            <a:r>
              <a:rPr lang="en-US" b="0" i="0" dirty="0">
                <a:solidFill>
                  <a:srgbClr val="000000"/>
                </a:solidFill>
                <a:effectLst/>
                <a:latin typeface="Open Sans" panose="020B0606030504020204" pitchFamily="34" charset="0"/>
              </a:rPr>
              <a:t>Another tracheal tube was introduced through the submental incision to the floor of the mouth and was subsequently exchanged with the previous tube</a:t>
            </a:r>
          </a:p>
          <a:p>
            <a:pPr algn="just">
              <a:lnSpc>
                <a:spcPct val="150000"/>
              </a:lnSpc>
            </a:pPr>
            <a:r>
              <a:rPr lang="en-US" dirty="0">
                <a:solidFill>
                  <a:srgbClr val="000000"/>
                </a:solidFill>
                <a:latin typeface="Open Sans" panose="020B0606030504020204" pitchFamily="34" charset="0"/>
              </a:rPr>
              <a:t>Difficult and danger of failure </a:t>
            </a:r>
            <a:endParaRPr lang="en-IN" dirty="0"/>
          </a:p>
        </p:txBody>
      </p:sp>
      <p:pic>
        <p:nvPicPr>
          <p:cNvPr id="6" name="Content Placeholder 5">
            <a:extLst>
              <a:ext uri="{FF2B5EF4-FFF2-40B4-BE49-F238E27FC236}">
                <a16:creationId xmlns:a16="http://schemas.microsoft.com/office/drawing/2014/main" id="{CAE69BEB-DF0C-4D60-BD63-7B01DB0205DF}"/>
              </a:ext>
            </a:extLst>
          </p:cNvPr>
          <p:cNvPicPr>
            <a:picLocks noGrp="1" noChangeAspect="1"/>
          </p:cNvPicPr>
          <p:nvPr>
            <p:ph sz="half" idx="2"/>
          </p:nvPr>
        </p:nvPicPr>
        <p:blipFill>
          <a:blip r:embed="rId2"/>
          <a:stretch>
            <a:fillRect/>
          </a:stretch>
        </p:blipFill>
        <p:spPr>
          <a:xfrm>
            <a:off x="6172200" y="1831382"/>
            <a:ext cx="5181600" cy="4339823"/>
          </a:xfrm>
        </p:spPr>
      </p:pic>
    </p:spTree>
    <p:extLst>
      <p:ext uri="{BB962C8B-B14F-4D97-AF65-F5344CB8AC3E}">
        <p14:creationId xmlns:p14="http://schemas.microsoft.com/office/powerpoint/2010/main" val="2917225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6774BE-21B6-4502-AD54-796A0682F879}"/>
              </a:ext>
            </a:extLst>
          </p:cNvPr>
          <p:cNvSpPr>
            <a:spLocks noGrp="1"/>
          </p:cNvSpPr>
          <p:nvPr>
            <p:ph type="title"/>
          </p:nvPr>
        </p:nvSpPr>
        <p:spPr/>
        <p:txBody>
          <a:bodyPr/>
          <a:lstStyle/>
          <a:p>
            <a:r>
              <a:rPr lang="en-US" dirty="0"/>
              <a:t>Modifications </a:t>
            </a:r>
            <a:endParaRPr lang="en-IN" dirty="0"/>
          </a:p>
        </p:txBody>
      </p:sp>
      <p:pic>
        <p:nvPicPr>
          <p:cNvPr id="5" name="Content Placeholder 4">
            <a:extLst>
              <a:ext uri="{FF2B5EF4-FFF2-40B4-BE49-F238E27FC236}">
                <a16:creationId xmlns:a16="http://schemas.microsoft.com/office/drawing/2014/main" id="{6C4C8493-0B43-40E5-98E1-DD68A72C8F9D}"/>
              </a:ext>
            </a:extLst>
          </p:cNvPr>
          <p:cNvPicPr>
            <a:picLocks noGrp="1" noChangeAspect="1"/>
          </p:cNvPicPr>
          <p:nvPr>
            <p:ph sz="half" idx="1"/>
          </p:nvPr>
        </p:nvPicPr>
        <p:blipFill>
          <a:blip r:embed="rId2"/>
          <a:stretch>
            <a:fillRect/>
          </a:stretch>
        </p:blipFill>
        <p:spPr>
          <a:xfrm>
            <a:off x="387572" y="1461247"/>
            <a:ext cx="5632229" cy="4231622"/>
          </a:xfrm>
        </p:spPr>
      </p:pic>
      <p:sp>
        <p:nvSpPr>
          <p:cNvPr id="7" name="Content Placeholder 6">
            <a:extLst>
              <a:ext uri="{FF2B5EF4-FFF2-40B4-BE49-F238E27FC236}">
                <a16:creationId xmlns:a16="http://schemas.microsoft.com/office/drawing/2014/main" id="{FB3D4163-BB45-4B1C-AF9C-78322102C855}"/>
              </a:ext>
            </a:extLst>
          </p:cNvPr>
          <p:cNvSpPr>
            <a:spLocks noGrp="1"/>
          </p:cNvSpPr>
          <p:nvPr>
            <p:ph sz="half" idx="2"/>
          </p:nvPr>
        </p:nvSpPr>
        <p:spPr/>
        <p:txBody>
          <a:bodyPr/>
          <a:lstStyle/>
          <a:p>
            <a:endParaRPr lang="en-US" dirty="0"/>
          </a:p>
          <a:p>
            <a:endParaRPr lang="en-US" dirty="0"/>
          </a:p>
          <a:p>
            <a:r>
              <a:rPr lang="en-US" dirty="0"/>
              <a:t>Use of a sterile polypropylene cylinder </a:t>
            </a:r>
            <a:endParaRPr lang="en-IN" dirty="0"/>
          </a:p>
        </p:txBody>
      </p:sp>
    </p:spTree>
    <p:extLst>
      <p:ext uri="{BB962C8B-B14F-4D97-AF65-F5344CB8AC3E}">
        <p14:creationId xmlns:p14="http://schemas.microsoft.com/office/powerpoint/2010/main" val="108462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CFC5-5123-4CC3-91FC-6D1AF774A87C}"/>
              </a:ext>
            </a:extLst>
          </p:cNvPr>
          <p:cNvSpPr>
            <a:spLocks noGrp="1"/>
          </p:cNvSpPr>
          <p:nvPr>
            <p:ph type="title"/>
          </p:nvPr>
        </p:nvSpPr>
        <p:spPr/>
        <p:txBody>
          <a:bodyPr/>
          <a:lstStyle/>
          <a:p>
            <a:r>
              <a:rPr lang="en-US" dirty="0"/>
              <a:t>Modifications </a:t>
            </a:r>
            <a:endParaRPr lang="en-IN" dirty="0"/>
          </a:p>
        </p:txBody>
      </p:sp>
      <p:pic>
        <p:nvPicPr>
          <p:cNvPr id="6" name="Content Placeholder 5">
            <a:extLst>
              <a:ext uri="{FF2B5EF4-FFF2-40B4-BE49-F238E27FC236}">
                <a16:creationId xmlns:a16="http://schemas.microsoft.com/office/drawing/2014/main" id="{212FA773-9671-4611-B599-D75BB6B7AF08}"/>
              </a:ext>
            </a:extLst>
          </p:cNvPr>
          <p:cNvPicPr>
            <a:picLocks noGrp="1" noChangeAspect="1"/>
          </p:cNvPicPr>
          <p:nvPr>
            <p:ph sz="half" idx="1"/>
          </p:nvPr>
        </p:nvPicPr>
        <p:blipFill>
          <a:blip r:embed="rId2"/>
          <a:stretch>
            <a:fillRect/>
          </a:stretch>
        </p:blipFill>
        <p:spPr>
          <a:xfrm>
            <a:off x="1066800" y="1433685"/>
            <a:ext cx="4688541" cy="5096241"/>
          </a:xfrm>
        </p:spPr>
      </p:pic>
      <p:sp>
        <p:nvSpPr>
          <p:cNvPr id="4" name="Content Placeholder 3">
            <a:extLst>
              <a:ext uri="{FF2B5EF4-FFF2-40B4-BE49-F238E27FC236}">
                <a16:creationId xmlns:a16="http://schemas.microsoft.com/office/drawing/2014/main" id="{727FF3CB-33B3-4A09-B455-41DA6A0CAC62}"/>
              </a:ext>
            </a:extLst>
          </p:cNvPr>
          <p:cNvSpPr>
            <a:spLocks noGrp="1"/>
          </p:cNvSpPr>
          <p:nvPr>
            <p:ph sz="half" idx="2"/>
          </p:nvPr>
        </p:nvSpPr>
        <p:spPr>
          <a:xfrm>
            <a:off x="6436660" y="1690688"/>
            <a:ext cx="3805515" cy="5060016"/>
          </a:xfrm>
        </p:spPr>
        <p:txBody>
          <a:bodyPr/>
          <a:lstStyle/>
          <a:p>
            <a:r>
              <a:rPr lang="en-US" dirty="0"/>
              <a:t>Lingual nerve </a:t>
            </a:r>
          </a:p>
          <a:p>
            <a:r>
              <a:rPr lang="en-US" dirty="0"/>
              <a:t>Hypoglossal nerve </a:t>
            </a:r>
          </a:p>
          <a:p>
            <a:endParaRPr lang="en-US" dirty="0"/>
          </a:p>
          <a:p>
            <a:endParaRPr lang="en-US" dirty="0"/>
          </a:p>
          <a:p>
            <a:r>
              <a:rPr lang="en-US" dirty="0"/>
              <a:t>Submandibular and sublingual ducts ! </a:t>
            </a:r>
            <a:endParaRPr lang="en-IN"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1B7E644-DC0B-4396-9272-1A6E8D0523B8}"/>
                  </a:ext>
                </a:extLst>
              </p14:cNvPr>
              <p14:cNvContentPartPr/>
              <p14:nvPr/>
            </p14:nvContentPartPr>
            <p14:xfrm>
              <a:off x="3567981" y="2949219"/>
              <a:ext cx="472320" cy="512280"/>
            </p14:xfrm>
          </p:contentPart>
        </mc:Choice>
        <mc:Fallback xmlns="">
          <p:pic>
            <p:nvPicPr>
              <p:cNvPr id="7" name="Ink 6">
                <a:extLst>
                  <a:ext uri="{FF2B5EF4-FFF2-40B4-BE49-F238E27FC236}">
                    <a16:creationId xmlns:a16="http://schemas.microsoft.com/office/drawing/2014/main" id="{C1B7E644-DC0B-4396-9272-1A6E8D0523B8}"/>
                  </a:ext>
                </a:extLst>
              </p:cNvPr>
              <p:cNvPicPr/>
              <p:nvPr/>
            </p:nvPicPr>
            <p:blipFill>
              <a:blip r:embed="rId4"/>
              <a:stretch>
                <a:fillRect/>
              </a:stretch>
            </p:blipFill>
            <p:spPr>
              <a:xfrm>
                <a:off x="3549981" y="2931219"/>
                <a:ext cx="50796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8682EB6-CE3C-42BB-A339-87E87B7071B3}"/>
                  </a:ext>
                </a:extLst>
              </p14:cNvPr>
              <p14:cNvContentPartPr/>
              <p14:nvPr/>
            </p14:nvContentPartPr>
            <p14:xfrm>
              <a:off x="4087461" y="3317139"/>
              <a:ext cx="1453680" cy="2784240"/>
            </p14:xfrm>
          </p:contentPart>
        </mc:Choice>
        <mc:Fallback xmlns="">
          <p:pic>
            <p:nvPicPr>
              <p:cNvPr id="8" name="Ink 7">
                <a:extLst>
                  <a:ext uri="{FF2B5EF4-FFF2-40B4-BE49-F238E27FC236}">
                    <a16:creationId xmlns:a16="http://schemas.microsoft.com/office/drawing/2014/main" id="{18682EB6-CE3C-42BB-A339-87E87B7071B3}"/>
                  </a:ext>
                </a:extLst>
              </p:cNvPr>
              <p:cNvPicPr/>
              <p:nvPr/>
            </p:nvPicPr>
            <p:blipFill>
              <a:blip r:embed="rId6"/>
              <a:stretch>
                <a:fillRect/>
              </a:stretch>
            </p:blipFill>
            <p:spPr>
              <a:xfrm>
                <a:off x="4069821" y="3299139"/>
                <a:ext cx="1489320" cy="281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5AF8086-C2BB-4BB8-88B3-A369269D5632}"/>
                  </a:ext>
                </a:extLst>
              </p14:cNvPr>
              <p14:cNvContentPartPr/>
              <p14:nvPr/>
            </p14:nvContentPartPr>
            <p14:xfrm>
              <a:off x="2928261" y="2805939"/>
              <a:ext cx="725760" cy="741960"/>
            </p14:xfrm>
          </p:contentPart>
        </mc:Choice>
        <mc:Fallback xmlns="">
          <p:pic>
            <p:nvPicPr>
              <p:cNvPr id="9" name="Ink 8">
                <a:extLst>
                  <a:ext uri="{FF2B5EF4-FFF2-40B4-BE49-F238E27FC236}">
                    <a16:creationId xmlns:a16="http://schemas.microsoft.com/office/drawing/2014/main" id="{E5AF8086-C2BB-4BB8-88B3-A369269D5632}"/>
                  </a:ext>
                </a:extLst>
              </p:cNvPr>
              <p:cNvPicPr/>
              <p:nvPr/>
            </p:nvPicPr>
            <p:blipFill>
              <a:blip r:embed="rId8"/>
              <a:stretch>
                <a:fillRect/>
              </a:stretch>
            </p:blipFill>
            <p:spPr>
              <a:xfrm>
                <a:off x="2910621" y="2787939"/>
                <a:ext cx="76140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D9D73E7A-E667-4EB3-81A4-54D006F608A5}"/>
                  </a:ext>
                </a:extLst>
              </p14:cNvPr>
              <p14:cNvContentPartPr/>
              <p14:nvPr/>
            </p14:nvContentPartPr>
            <p14:xfrm>
              <a:off x="1479621" y="3424419"/>
              <a:ext cx="1469880" cy="2247840"/>
            </p14:xfrm>
          </p:contentPart>
        </mc:Choice>
        <mc:Fallback xmlns="">
          <p:pic>
            <p:nvPicPr>
              <p:cNvPr id="10" name="Ink 9">
                <a:extLst>
                  <a:ext uri="{FF2B5EF4-FFF2-40B4-BE49-F238E27FC236}">
                    <a16:creationId xmlns:a16="http://schemas.microsoft.com/office/drawing/2014/main" id="{D9D73E7A-E667-4EB3-81A4-54D006F608A5}"/>
                  </a:ext>
                </a:extLst>
              </p:cNvPr>
              <p:cNvPicPr/>
              <p:nvPr/>
            </p:nvPicPr>
            <p:blipFill>
              <a:blip r:embed="rId10"/>
              <a:stretch>
                <a:fillRect/>
              </a:stretch>
            </p:blipFill>
            <p:spPr>
              <a:xfrm>
                <a:off x="1461981" y="3406779"/>
                <a:ext cx="1505520" cy="228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A6960F69-5FD3-40A7-988B-76970467736A}"/>
                  </a:ext>
                </a:extLst>
              </p14:cNvPr>
              <p14:cNvContentPartPr/>
              <p14:nvPr/>
            </p14:nvContentPartPr>
            <p14:xfrm>
              <a:off x="6875661" y="2599659"/>
              <a:ext cx="360" cy="360"/>
            </p14:xfrm>
          </p:contentPart>
        </mc:Choice>
        <mc:Fallback xmlns="">
          <p:pic>
            <p:nvPicPr>
              <p:cNvPr id="11" name="Ink 10">
                <a:extLst>
                  <a:ext uri="{FF2B5EF4-FFF2-40B4-BE49-F238E27FC236}">
                    <a16:creationId xmlns:a16="http://schemas.microsoft.com/office/drawing/2014/main" id="{A6960F69-5FD3-40A7-988B-76970467736A}"/>
                  </a:ext>
                </a:extLst>
              </p:cNvPr>
              <p:cNvPicPr/>
              <p:nvPr/>
            </p:nvPicPr>
            <p:blipFill>
              <a:blip r:embed="rId12"/>
              <a:stretch>
                <a:fillRect/>
              </a:stretch>
            </p:blipFill>
            <p:spPr>
              <a:xfrm>
                <a:off x="6858021" y="25816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6464DEF-CCD8-4F0B-B197-CD01600B863B}"/>
                  </a:ext>
                </a:extLst>
              </p14:cNvPr>
              <p14:cNvContentPartPr/>
              <p14:nvPr/>
            </p14:nvContentPartPr>
            <p14:xfrm>
              <a:off x="7261221" y="3047859"/>
              <a:ext cx="360" cy="360"/>
            </p14:xfrm>
          </p:contentPart>
        </mc:Choice>
        <mc:Fallback xmlns="">
          <p:pic>
            <p:nvPicPr>
              <p:cNvPr id="12" name="Ink 11">
                <a:extLst>
                  <a:ext uri="{FF2B5EF4-FFF2-40B4-BE49-F238E27FC236}">
                    <a16:creationId xmlns:a16="http://schemas.microsoft.com/office/drawing/2014/main" id="{D6464DEF-CCD8-4F0B-B197-CD01600B863B}"/>
                  </a:ext>
                </a:extLst>
              </p:cNvPr>
              <p:cNvPicPr/>
              <p:nvPr/>
            </p:nvPicPr>
            <p:blipFill>
              <a:blip r:embed="rId12"/>
              <a:stretch>
                <a:fillRect/>
              </a:stretch>
            </p:blipFill>
            <p:spPr>
              <a:xfrm>
                <a:off x="7243221" y="3030219"/>
                <a:ext cx="36000" cy="36000"/>
              </a:xfrm>
              <a:prstGeom prst="rect">
                <a:avLst/>
              </a:prstGeom>
            </p:spPr>
          </p:pic>
        </mc:Fallback>
      </mc:AlternateContent>
    </p:spTree>
    <p:extLst>
      <p:ext uri="{BB962C8B-B14F-4D97-AF65-F5344CB8AC3E}">
        <p14:creationId xmlns:p14="http://schemas.microsoft.com/office/powerpoint/2010/main" val="399785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934A-7004-4145-AEF5-43B078A06D79}"/>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210D984A-0818-496E-ACF2-8B92C25EA1CF}"/>
              </a:ext>
            </a:extLst>
          </p:cNvPr>
          <p:cNvPicPr>
            <a:picLocks noGrp="1" noChangeAspect="1"/>
          </p:cNvPicPr>
          <p:nvPr>
            <p:ph sz="half" idx="1"/>
          </p:nvPr>
        </p:nvPicPr>
        <p:blipFill>
          <a:blip r:embed="rId2"/>
          <a:stretch>
            <a:fillRect/>
          </a:stretch>
        </p:blipFill>
        <p:spPr>
          <a:xfrm>
            <a:off x="838200" y="1836874"/>
            <a:ext cx="5181600" cy="4328840"/>
          </a:xfrm>
        </p:spPr>
      </p:pic>
      <p:sp>
        <p:nvSpPr>
          <p:cNvPr id="4" name="Content Placeholder 3">
            <a:extLst>
              <a:ext uri="{FF2B5EF4-FFF2-40B4-BE49-F238E27FC236}">
                <a16:creationId xmlns:a16="http://schemas.microsoft.com/office/drawing/2014/main" id="{E9BA77F1-2090-406F-A20C-EA5F47723170}"/>
              </a:ext>
            </a:extLst>
          </p:cNvPr>
          <p:cNvSpPr>
            <a:spLocks noGrp="1"/>
          </p:cNvSpPr>
          <p:nvPr>
            <p:ph sz="half" idx="2"/>
          </p:nvPr>
        </p:nvSpPr>
        <p:spPr/>
        <p:txBody>
          <a:bodyPr/>
          <a:lstStyle/>
          <a:p>
            <a:r>
              <a:rPr lang="en-US" dirty="0"/>
              <a:t>Classic midline </a:t>
            </a:r>
          </a:p>
          <a:p>
            <a:r>
              <a:rPr lang="en-US" dirty="0"/>
              <a:t>Bleeding is less </a:t>
            </a:r>
          </a:p>
          <a:p>
            <a:endParaRPr lang="en-US" dirty="0"/>
          </a:p>
          <a:p>
            <a:endParaRPr lang="en-US" dirty="0"/>
          </a:p>
          <a:p>
            <a:r>
              <a:rPr lang="en-US" dirty="0" err="1"/>
              <a:t>Transmyelohyoid</a:t>
            </a:r>
            <a:r>
              <a:rPr lang="en-US" dirty="0"/>
              <a:t> – better grip on the tube ? </a:t>
            </a:r>
            <a:endParaRPr lang="en-IN" dirty="0"/>
          </a:p>
        </p:txBody>
      </p:sp>
    </p:spTree>
    <p:extLst>
      <p:ext uri="{BB962C8B-B14F-4D97-AF65-F5344CB8AC3E}">
        <p14:creationId xmlns:p14="http://schemas.microsoft.com/office/powerpoint/2010/main" val="1596668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C344-ED69-47CB-9EF7-D7428DEB5DDE}"/>
              </a:ext>
            </a:extLst>
          </p:cNvPr>
          <p:cNvSpPr>
            <a:spLocks noGrp="1"/>
          </p:cNvSpPr>
          <p:nvPr>
            <p:ph type="title"/>
          </p:nvPr>
        </p:nvSpPr>
        <p:spPr/>
        <p:txBody>
          <a:bodyPr/>
          <a:lstStyle/>
          <a:p>
            <a:r>
              <a:rPr lang="en-US" dirty="0"/>
              <a:t>Modifications </a:t>
            </a:r>
            <a:endParaRPr lang="en-IN" dirty="0"/>
          </a:p>
        </p:txBody>
      </p:sp>
      <p:pic>
        <p:nvPicPr>
          <p:cNvPr id="6" name="Content Placeholder 5">
            <a:extLst>
              <a:ext uri="{FF2B5EF4-FFF2-40B4-BE49-F238E27FC236}">
                <a16:creationId xmlns:a16="http://schemas.microsoft.com/office/drawing/2014/main" id="{5078F709-A36F-4582-95F3-1E897D7A0653}"/>
              </a:ext>
            </a:extLst>
          </p:cNvPr>
          <p:cNvPicPr>
            <a:picLocks noGrp="1" noChangeAspect="1"/>
          </p:cNvPicPr>
          <p:nvPr>
            <p:ph sz="half" idx="1"/>
          </p:nvPr>
        </p:nvPicPr>
        <p:blipFill>
          <a:blip r:embed="rId2"/>
          <a:stretch>
            <a:fillRect/>
          </a:stretch>
        </p:blipFill>
        <p:spPr>
          <a:xfrm>
            <a:off x="838200" y="2146243"/>
            <a:ext cx="5181600" cy="3710102"/>
          </a:xfrm>
        </p:spPr>
      </p:pic>
      <p:sp>
        <p:nvSpPr>
          <p:cNvPr id="4" name="Content Placeholder 3">
            <a:extLst>
              <a:ext uri="{FF2B5EF4-FFF2-40B4-BE49-F238E27FC236}">
                <a16:creationId xmlns:a16="http://schemas.microsoft.com/office/drawing/2014/main" id="{BE6FEC08-6E25-429E-9B5A-DB087A21A547}"/>
              </a:ext>
            </a:extLst>
          </p:cNvPr>
          <p:cNvSpPr>
            <a:spLocks noGrp="1"/>
          </p:cNvSpPr>
          <p:nvPr>
            <p:ph sz="half" idx="2"/>
          </p:nvPr>
        </p:nvSpPr>
        <p:spPr/>
        <p:txBody>
          <a:bodyPr/>
          <a:lstStyle/>
          <a:p>
            <a:r>
              <a:rPr lang="en-US" dirty="0"/>
              <a:t>A 100% silicon wire reinforced tube primarily intended for intubation through intubating laryngeal mask airway (ILMA) is a better option as it has an easily removable universal connector</a:t>
            </a:r>
            <a:endParaRPr lang="en-IN" dirty="0"/>
          </a:p>
        </p:txBody>
      </p:sp>
    </p:spTree>
    <p:extLst>
      <p:ext uri="{BB962C8B-B14F-4D97-AF65-F5344CB8AC3E}">
        <p14:creationId xmlns:p14="http://schemas.microsoft.com/office/powerpoint/2010/main" val="244369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9484-5C9A-4938-AAB3-C71256519488}"/>
              </a:ext>
            </a:extLst>
          </p:cNvPr>
          <p:cNvSpPr>
            <a:spLocks noGrp="1"/>
          </p:cNvSpPr>
          <p:nvPr>
            <p:ph type="title"/>
          </p:nvPr>
        </p:nvSpPr>
        <p:spPr/>
        <p:txBody>
          <a:bodyPr/>
          <a:lstStyle/>
          <a:p>
            <a:r>
              <a:rPr lang="en-US" dirty="0"/>
              <a:t>History </a:t>
            </a:r>
            <a:endParaRPr lang="en-IN" dirty="0"/>
          </a:p>
        </p:txBody>
      </p:sp>
      <p:sp>
        <p:nvSpPr>
          <p:cNvPr id="3" name="Content Placeholder 2">
            <a:extLst>
              <a:ext uri="{FF2B5EF4-FFF2-40B4-BE49-F238E27FC236}">
                <a16:creationId xmlns:a16="http://schemas.microsoft.com/office/drawing/2014/main" id="{818AE3F3-4B10-4714-B3D1-2A8E8DC91559}"/>
              </a:ext>
            </a:extLst>
          </p:cNvPr>
          <p:cNvSpPr>
            <a:spLocks noGrp="1"/>
          </p:cNvSpPr>
          <p:nvPr>
            <p:ph idx="1"/>
          </p:nvPr>
        </p:nvSpPr>
        <p:spPr/>
        <p:txBody>
          <a:bodyPr/>
          <a:lstStyle/>
          <a:p>
            <a:r>
              <a:rPr lang="en-US" dirty="0"/>
              <a:t>Hernandez </a:t>
            </a:r>
            <a:r>
              <a:rPr lang="en-US" dirty="0" err="1"/>
              <a:t>Altemir</a:t>
            </a:r>
            <a:r>
              <a:rPr lang="en-US" dirty="0"/>
              <a:t>, a Maxillofacial surgeon, first described an alternative for tracheostomy in 1986.</a:t>
            </a:r>
          </a:p>
          <a:p>
            <a:r>
              <a:rPr lang="en-US" dirty="0"/>
              <a:t>Earlier tracheostomy was the option when the dental surgeon wants intra oral access when nasotracheal tube is contraindicated</a:t>
            </a:r>
          </a:p>
          <a:p>
            <a:endParaRPr lang="en-US" dirty="0"/>
          </a:p>
          <a:p>
            <a:r>
              <a:rPr lang="en-US" dirty="0"/>
              <a:t> </a:t>
            </a:r>
            <a:endParaRPr lang="en-IN" dirty="0"/>
          </a:p>
        </p:txBody>
      </p:sp>
      <p:pic>
        <p:nvPicPr>
          <p:cNvPr id="5" name="Picture 4">
            <a:extLst>
              <a:ext uri="{FF2B5EF4-FFF2-40B4-BE49-F238E27FC236}">
                <a16:creationId xmlns:a16="http://schemas.microsoft.com/office/drawing/2014/main" id="{C61F2CEB-F5C3-4B74-9620-DBCF41E305C4}"/>
              </a:ext>
            </a:extLst>
          </p:cNvPr>
          <p:cNvPicPr>
            <a:picLocks noChangeAspect="1"/>
          </p:cNvPicPr>
          <p:nvPr/>
        </p:nvPicPr>
        <p:blipFill>
          <a:blip r:embed="rId2"/>
          <a:stretch>
            <a:fillRect/>
          </a:stretch>
        </p:blipFill>
        <p:spPr>
          <a:xfrm>
            <a:off x="3501727" y="3585882"/>
            <a:ext cx="3861522" cy="3272118"/>
          </a:xfrm>
          <a:prstGeom prst="rect">
            <a:avLst/>
          </a:prstGeom>
        </p:spPr>
      </p:pic>
    </p:spTree>
    <p:extLst>
      <p:ext uri="{BB962C8B-B14F-4D97-AF65-F5344CB8AC3E}">
        <p14:creationId xmlns:p14="http://schemas.microsoft.com/office/powerpoint/2010/main" val="3893517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387-4265-409E-803E-2D80D5CBA353}"/>
              </a:ext>
            </a:extLst>
          </p:cNvPr>
          <p:cNvSpPr>
            <a:spLocks noGrp="1"/>
          </p:cNvSpPr>
          <p:nvPr>
            <p:ph type="title"/>
          </p:nvPr>
        </p:nvSpPr>
        <p:spPr/>
        <p:txBody>
          <a:bodyPr/>
          <a:lstStyle/>
          <a:p>
            <a:r>
              <a:rPr lang="en-US" dirty="0"/>
              <a:t>More and more modifications </a:t>
            </a:r>
            <a:endParaRPr lang="en-IN" dirty="0"/>
          </a:p>
        </p:txBody>
      </p:sp>
      <p:pic>
        <p:nvPicPr>
          <p:cNvPr id="6" name="Content Placeholder 5">
            <a:extLst>
              <a:ext uri="{FF2B5EF4-FFF2-40B4-BE49-F238E27FC236}">
                <a16:creationId xmlns:a16="http://schemas.microsoft.com/office/drawing/2014/main" id="{875750BA-0EBB-43BD-B688-AE92113D0AC2}"/>
              </a:ext>
            </a:extLst>
          </p:cNvPr>
          <p:cNvPicPr>
            <a:picLocks noGrp="1" noChangeAspect="1"/>
          </p:cNvPicPr>
          <p:nvPr>
            <p:ph sz="half" idx="1"/>
          </p:nvPr>
        </p:nvPicPr>
        <p:blipFill>
          <a:blip r:embed="rId3"/>
          <a:stretch>
            <a:fillRect/>
          </a:stretch>
        </p:blipFill>
        <p:spPr>
          <a:xfrm>
            <a:off x="818564" y="2545976"/>
            <a:ext cx="4515702" cy="2517503"/>
          </a:xfrm>
        </p:spPr>
      </p:pic>
      <p:sp>
        <p:nvSpPr>
          <p:cNvPr id="4" name="Content Placeholder 3">
            <a:extLst>
              <a:ext uri="{FF2B5EF4-FFF2-40B4-BE49-F238E27FC236}">
                <a16:creationId xmlns:a16="http://schemas.microsoft.com/office/drawing/2014/main" id="{F3AFB4CE-6C67-4C14-ADCE-A78594363A7A}"/>
              </a:ext>
            </a:extLst>
          </p:cNvPr>
          <p:cNvSpPr>
            <a:spLocks noGrp="1"/>
          </p:cNvSpPr>
          <p:nvPr>
            <p:ph sz="half" idx="2"/>
          </p:nvPr>
        </p:nvSpPr>
        <p:spPr/>
        <p:txBody>
          <a:bodyPr/>
          <a:lstStyle/>
          <a:p>
            <a:r>
              <a:rPr lang="en-US" dirty="0"/>
              <a:t>Mahmood and </a:t>
            </a:r>
            <a:r>
              <a:rPr lang="en-US" dirty="0" err="1"/>
              <a:t>Lello</a:t>
            </a:r>
            <a:r>
              <a:rPr lang="en-US" dirty="0"/>
              <a:t> performed submental intubation using preformed Sheridan tube. </a:t>
            </a:r>
          </a:p>
          <a:p>
            <a:r>
              <a:rPr lang="en-US" dirty="0"/>
              <a:t>The preformed curvature helps in positioning of the tube as it conforms to the anatomy of the region.</a:t>
            </a:r>
            <a:endParaRPr lang="en-IN" dirty="0"/>
          </a:p>
        </p:txBody>
      </p:sp>
    </p:spTree>
    <p:extLst>
      <p:ext uri="{BB962C8B-B14F-4D97-AF65-F5344CB8AC3E}">
        <p14:creationId xmlns:p14="http://schemas.microsoft.com/office/powerpoint/2010/main" val="2896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E6F4-A5D8-4F4D-BCD6-1417E10B955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01F7120-6123-44DE-BBD4-CC9606189B19}"/>
              </a:ext>
            </a:extLst>
          </p:cNvPr>
          <p:cNvSpPr>
            <a:spLocks noGrp="1"/>
          </p:cNvSpPr>
          <p:nvPr>
            <p:ph sz="half" idx="1"/>
          </p:nvPr>
        </p:nvSpPr>
        <p:spPr/>
        <p:txBody>
          <a:bodyPr/>
          <a:lstStyle/>
          <a:p>
            <a:r>
              <a:rPr lang="en-US" dirty="0"/>
              <a:t>Lima et al </a:t>
            </a:r>
          </a:p>
          <a:p>
            <a:endParaRPr lang="en-US" dirty="0"/>
          </a:p>
          <a:p>
            <a:r>
              <a:rPr lang="en-US" dirty="0"/>
              <a:t>The end was covered with a size 8 surgical glove finger to facilitate the passage through the tunnel and prevent entering of blood and soft tissue </a:t>
            </a:r>
          </a:p>
          <a:p>
            <a:r>
              <a:rPr lang="en-US" dirty="0"/>
              <a:t>tube end and cuff were externalized with the help of an artery forceps</a:t>
            </a:r>
            <a:endParaRPr lang="en-IN" dirty="0"/>
          </a:p>
        </p:txBody>
      </p:sp>
      <p:pic>
        <p:nvPicPr>
          <p:cNvPr id="6" name="Content Placeholder 5">
            <a:extLst>
              <a:ext uri="{FF2B5EF4-FFF2-40B4-BE49-F238E27FC236}">
                <a16:creationId xmlns:a16="http://schemas.microsoft.com/office/drawing/2014/main" id="{8DB1F4C6-A28C-4F95-B5FD-744E1FD80491}"/>
              </a:ext>
            </a:extLst>
          </p:cNvPr>
          <p:cNvPicPr>
            <a:picLocks noGrp="1" noChangeAspect="1"/>
          </p:cNvPicPr>
          <p:nvPr>
            <p:ph sz="half" idx="2"/>
          </p:nvPr>
        </p:nvPicPr>
        <p:blipFill>
          <a:blip r:embed="rId2"/>
          <a:stretch>
            <a:fillRect/>
          </a:stretch>
        </p:blipFill>
        <p:spPr>
          <a:xfrm>
            <a:off x="7274385" y="1825625"/>
            <a:ext cx="2977230" cy="4351338"/>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1092B9D-4C53-4EFB-8254-0DB5B16B5D01}"/>
                  </a:ext>
                </a:extLst>
              </p14:cNvPr>
              <p14:cNvContentPartPr/>
              <p14:nvPr/>
            </p14:nvContentPartPr>
            <p14:xfrm>
              <a:off x="7593141" y="6103179"/>
              <a:ext cx="360" cy="1800"/>
            </p14:xfrm>
          </p:contentPart>
        </mc:Choice>
        <mc:Fallback xmlns="">
          <p:pic>
            <p:nvPicPr>
              <p:cNvPr id="7" name="Ink 6">
                <a:extLst>
                  <a:ext uri="{FF2B5EF4-FFF2-40B4-BE49-F238E27FC236}">
                    <a16:creationId xmlns:a16="http://schemas.microsoft.com/office/drawing/2014/main" id="{F1092B9D-4C53-4EFB-8254-0DB5B16B5D01}"/>
                  </a:ext>
                </a:extLst>
              </p:cNvPr>
              <p:cNvPicPr/>
              <p:nvPr/>
            </p:nvPicPr>
            <p:blipFill>
              <a:blip r:embed="rId4"/>
              <a:stretch>
                <a:fillRect/>
              </a:stretch>
            </p:blipFill>
            <p:spPr>
              <a:xfrm>
                <a:off x="7584141" y="6094179"/>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718EE86-818B-43B3-9340-9E5BCBC7E6DE}"/>
                  </a:ext>
                </a:extLst>
              </p14:cNvPr>
              <p14:cNvContentPartPr/>
              <p14:nvPr/>
            </p14:nvContentPartPr>
            <p14:xfrm>
              <a:off x="8121621" y="5952699"/>
              <a:ext cx="360" cy="360"/>
            </p14:xfrm>
          </p:contentPart>
        </mc:Choice>
        <mc:Fallback xmlns="">
          <p:pic>
            <p:nvPicPr>
              <p:cNvPr id="8" name="Ink 7">
                <a:extLst>
                  <a:ext uri="{FF2B5EF4-FFF2-40B4-BE49-F238E27FC236}">
                    <a16:creationId xmlns:a16="http://schemas.microsoft.com/office/drawing/2014/main" id="{D718EE86-818B-43B3-9340-9E5BCBC7E6DE}"/>
                  </a:ext>
                </a:extLst>
              </p:cNvPr>
              <p:cNvPicPr/>
              <p:nvPr/>
            </p:nvPicPr>
            <p:blipFill>
              <a:blip r:embed="rId6"/>
              <a:stretch>
                <a:fillRect/>
              </a:stretch>
            </p:blipFill>
            <p:spPr>
              <a:xfrm>
                <a:off x="8058981" y="588969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55A1B6E-6DFE-47E2-A0A4-6DA0FE5F2197}"/>
                  </a:ext>
                </a:extLst>
              </p14:cNvPr>
              <p14:cNvContentPartPr/>
              <p14:nvPr/>
            </p14:nvContentPartPr>
            <p14:xfrm>
              <a:off x="8292261" y="5882499"/>
              <a:ext cx="3960" cy="7200"/>
            </p14:xfrm>
          </p:contentPart>
        </mc:Choice>
        <mc:Fallback xmlns="">
          <p:pic>
            <p:nvPicPr>
              <p:cNvPr id="9" name="Ink 8">
                <a:extLst>
                  <a:ext uri="{FF2B5EF4-FFF2-40B4-BE49-F238E27FC236}">
                    <a16:creationId xmlns:a16="http://schemas.microsoft.com/office/drawing/2014/main" id="{C55A1B6E-6DFE-47E2-A0A4-6DA0FE5F2197}"/>
                  </a:ext>
                </a:extLst>
              </p:cNvPr>
              <p:cNvPicPr/>
              <p:nvPr/>
            </p:nvPicPr>
            <p:blipFill>
              <a:blip r:embed="rId8"/>
              <a:stretch>
                <a:fillRect/>
              </a:stretch>
            </p:blipFill>
            <p:spPr>
              <a:xfrm>
                <a:off x="8229621" y="5819859"/>
                <a:ext cx="129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00FDBB61-9EF0-4545-B366-BFDE2719BA7E}"/>
                  </a:ext>
                </a:extLst>
              </p14:cNvPr>
              <p14:cNvContentPartPr/>
              <p14:nvPr/>
            </p14:nvContentPartPr>
            <p14:xfrm>
              <a:off x="8417901" y="5387499"/>
              <a:ext cx="360" cy="360"/>
            </p14:xfrm>
          </p:contentPart>
        </mc:Choice>
        <mc:Fallback xmlns="">
          <p:pic>
            <p:nvPicPr>
              <p:cNvPr id="10" name="Ink 9">
                <a:extLst>
                  <a:ext uri="{FF2B5EF4-FFF2-40B4-BE49-F238E27FC236}">
                    <a16:creationId xmlns:a16="http://schemas.microsoft.com/office/drawing/2014/main" id="{00FDBB61-9EF0-4545-B366-BFDE2719BA7E}"/>
                  </a:ext>
                </a:extLst>
              </p:cNvPr>
              <p:cNvPicPr/>
              <p:nvPr/>
            </p:nvPicPr>
            <p:blipFill>
              <a:blip r:embed="rId6"/>
              <a:stretch>
                <a:fillRect/>
              </a:stretch>
            </p:blipFill>
            <p:spPr>
              <a:xfrm>
                <a:off x="8354901" y="532485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640711C-91AF-446D-9BCC-BCFD2A312E86}"/>
                  </a:ext>
                </a:extLst>
              </p14:cNvPr>
              <p14:cNvContentPartPr/>
              <p14:nvPr/>
            </p14:nvContentPartPr>
            <p14:xfrm>
              <a:off x="7745061" y="6140619"/>
              <a:ext cx="360" cy="360"/>
            </p14:xfrm>
          </p:contentPart>
        </mc:Choice>
        <mc:Fallback xmlns="">
          <p:pic>
            <p:nvPicPr>
              <p:cNvPr id="11" name="Ink 10">
                <a:extLst>
                  <a:ext uri="{FF2B5EF4-FFF2-40B4-BE49-F238E27FC236}">
                    <a16:creationId xmlns:a16="http://schemas.microsoft.com/office/drawing/2014/main" id="{3640711C-91AF-446D-9BCC-BCFD2A312E86}"/>
                  </a:ext>
                </a:extLst>
              </p:cNvPr>
              <p:cNvPicPr/>
              <p:nvPr/>
            </p:nvPicPr>
            <p:blipFill>
              <a:blip r:embed="rId6"/>
              <a:stretch>
                <a:fillRect/>
              </a:stretch>
            </p:blipFill>
            <p:spPr>
              <a:xfrm>
                <a:off x="7682421" y="607797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A08A4485-4000-447A-8B88-25332F28D3AD}"/>
                  </a:ext>
                </a:extLst>
              </p14:cNvPr>
              <p14:cNvContentPartPr/>
              <p14:nvPr/>
            </p14:nvContentPartPr>
            <p14:xfrm>
              <a:off x="7879701" y="5907699"/>
              <a:ext cx="360" cy="360"/>
            </p14:xfrm>
          </p:contentPart>
        </mc:Choice>
        <mc:Fallback xmlns="">
          <p:pic>
            <p:nvPicPr>
              <p:cNvPr id="12" name="Ink 11">
                <a:extLst>
                  <a:ext uri="{FF2B5EF4-FFF2-40B4-BE49-F238E27FC236}">
                    <a16:creationId xmlns:a16="http://schemas.microsoft.com/office/drawing/2014/main" id="{A08A4485-4000-447A-8B88-25332F28D3AD}"/>
                  </a:ext>
                </a:extLst>
              </p:cNvPr>
              <p:cNvPicPr/>
              <p:nvPr/>
            </p:nvPicPr>
            <p:blipFill>
              <a:blip r:embed="rId6"/>
              <a:stretch>
                <a:fillRect/>
              </a:stretch>
            </p:blipFill>
            <p:spPr>
              <a:xfrm>
                <a:off x="7817061" y="5845059"/>
                <a:ext cx="126000" cy="126000"/>
              </a:xfrm>
              <a:prstGeom prst="rect">
                <a:avLst/>
              </a:prstGeom>
            </p:spPr>
          </p:pic>
        </mc:Fallback>
      </mc:AlternateContent>
      <p:grpSp>
        <p:nvGrpSpPr>
          <p:cNvPr id="15" name="Group 14">
            <a:extLst>
              <a:ext uri="{FF2B5EF4-FFF2-40B4-BE49-F238E27FC236}">
                <a16:creationId xmlns:a16="http://schemas.microsoft.com/office/drawing/2014/main" id="{5D849DBF-17ED-4F46-BE75-7EC006EAE23C}"/>
              </a:ext>
            </a:extLst>
          </p:cNvPr>
          <p:cNvGrpSpPr/>
          <p:nvPr/>
        </p:nvGrpSpPr>
        <p:grpSpPr>
          <a:xfrm>
            <a:off x="7924701" y="4554099"/>
            <a:ext cx="699840" cy="831600"/>
            <a:chOff x="7924701" y="4554099"/>
            <a:chExt cx="699840" cy="83160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8FFB0E81-BA4E-4D02-9970-EBD7A4D22AC8}"/>
                    </a:ext>
                  </a:extLst>
                </p14:cNvPr>
                <p14:cNvContentPartPr/>
                <p14:nvPr/>
              </p14:nvContentPartPr>
              <p14:xfrm>
                <a:off x="7924701" y="4711779"/>
                <a:ext cx="699840" cy="388800"/>
              </p14:xfrm>
            </p:contentPart>
          </mc:Choice>
          <mc:Fallback xmlns="">
            <p:pic>
              <p:nvPicPr>
                <p:cNvPr id="13" name="Ink 12">
                  <a:extLst>
                    <a:ext uri="{FF2B5EF4-FFF2-40B4-BE49-F238E27FC236}">
                      <a16:creationId xmlns:a16="http://schemas.microsoft.com/office/drawing/2014/main" id="{8FFB0E81-BA4E-4D02-9970-EBD7A4D22AC8}"/>
                    </a:ext>
                  </a:extLst>
                </p:cNvPr>
                <p:cNvPicPr/>
                <p:nvPr/>
              </p:nvPicPr>
              <p:blipFill>
                <a:blip r:embed="rId13"/>
                <a:stretch>
                  <a:fillRect/>
                </a:stretch>
              </p:blipFill>
              <p:spPr>
                <a:xfrm>
                  <a:off x="7862061" y="4648779"/>
                  <a:ext cx="82548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DEA9287-B4DF-42B5-A24A-D82C06B80620}"/>
                    </a:ext>
                  </a:extLst>
                </p14:cNvPr>
                <p14:cNvContentPartPr/>
                <p14:nvPr/>
              </p14:nvContentPartPr>
              <p14:xfrm>
                <a:off x="7966461" y="4554099"/>
                <a:ext cx="487800" cy="831600"/>
              </p14:xfrm>
            </p:contentPart>
          </mc:Choice>
          <mc:Fallback xmlns="">
            <p:pic>
              <p:nvPicPr>
                <p:cNvPr id="14" name="Ink 13">
                  <a:extLst>
                    <a:ext uri="{FF2B5EF4-FFF2-40B4-BE49-F238E27FC236}">
                      <a16:creationId xmlns:a16="http://schemas.microsoft.com/office/drawing/2014/main" id="{CDEA9287-B4DF-42B5-A24A-D82C06B80620}"/>
                    </a:ext>
                  </a:extLst>
                </p:cNvPr>
                <p:cNvPicPr/>
                <p:nvPr/>
              </p:nvPicPr>
              <p:blipFill>
                <a:blip r:embed="rId15"/>
                <a:stretch>
                  <a:fillRect/>
                </a:stretch>
              </p:blipFill>
              <p:spPr>
                <a:xfrm>
                  <a:off x="7903461" y="4491459"/>
                  <a:ext cx="613440" cy="957240"/>
                </a:xfrm>
                <a:prstGeom prst="rect">
                  <a:avLst/>
                </a:prstGeom>
              </p:spPr>
            </p:pic>
          </mc:Fallback>
        </mc:AlternateContent>
      </p:grpSp>
    </p:spTree>
    <p:extLst>
      <p:ext uri="{BB962C8B-B14F-4D97-AF65-F5344CB8AC3E}">
        <p14:creationId xmlns:p14="http://schemas.microsoft.com/office/powerpoint/2010/main" val="422518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D4E1-BC5D-4E52-BE82-7596AC48AA2A}"/>
              </a:ext>
            </a:extLst>
          </p:cNvPr>
          <p:cNvSpPr>
            <a:spLocks noGrp="1"/>
          </p:cNvSpPr>
          <p:nvPr>
            <p:ph type="title"/>
          </p:nvPr>
        </p:nvSpPr>
        <p:spPr/>
        <p:txBody>
          <a:bodyPr/>
          <a:lstStyle/>
          <a:p>
            <a:r>
              <a:rPr lang="en-US" dirty="0"/>
              <a:t>Reinforced LMA </a:t>
            </a:r>
            <a:endParaRPr lang="en-IN" dirty="0"/>
          </a:p>
        </p:txBody>
      </p:sp>
      <p:pic>
        <p:nvPicPr>
          <p:cNvPr id="6" name="Content Placeholder 5">
            <a:extLst>
              <a:ext uri="{FF2B5EF4-FFF2-40B4-BE49-F238E27FC236}">
                <a16:creationId xmlns:a16="http://schemas.microsoft.com/office/drawing/2014/main" id="{EA39C866-FD1A-4C1A-B718-3D0258C19472}"/>
              </a:ext>
            </a:extLst>
          </p:cNvPr>
          <p:cNvPicPr>
            <a:picLocks noGrp="1" noChangeAspect="1"/>
          </p:cNvPicPr>
          <p:nvPr>
            <p:ph sz="half" idx="1"/>
          </p:nvPr>
        </p:nvPicPr>
        <p:blipFill>
          <a:blip r:embed="rId2"/>
          <a:stretch>
            <a:fillRect/>
          </a:stretch>
        </p:blipFill>
        <p:spPr>
          <a:xfrm>
            <a:off x="838200" y="2671482"/>
            <a:ext cx="5181600" cy="2913530"/>
          </a:xfrm>
        </p:spPr>
      </p:pic>
      <p:sp>
        <p:nvSpPr>
          <p:cNvPr id="4" name="Content Placeholder 3">
            <a:extLst>
              <a:ext uri="{FF2B5EF4-FFF2-40B4-BE49-F238E27FC236}">
                <a16:creationId xmlns:a16="http://schemas.microsoft.com/office/drawing/2014/main" id="{BEBF3946-9EF8-412B-9E76-DBB6FD8AC3D8}"/>
              </a:ext>
            </a:extLst>
          </p:cNvPr>
          <p:cNvSpPr>
            <a:spLocks noGrp="1"/>
          </p:cNvSpPr>
          <p:nvPr>
            <p:ph sz="half" idx="2"/>
          </p:nvPr>
        </p:nvSpPr>
        <p:spPr>
          <a:xfrm>
            <a:off x="6019800" y="860612"/>
            <a:ext cx="5334000" cy="5316351"/>
          </a:xfrm>
        </p:spPr>
        <p:txBody>
          <a:bodyPr>
            <a:normAutofit/>
          </a:bodyPr>
          <a:lstStyle/>
          <a:p>
            <a:endParaRPr lang="en-US" dirty="0"/>
          </a:p>
          <a:p>
            <a:r>
              <a:rPr lang="en-US" dirty="0"/>
              <a:t>laryngotracheal disruption, voice professionals refusing endotracheal intubation, and patients with unstable cervical fractures posted for faciomaxillary surgery.</a:t>
            </a:r>
          </a:p>
          <a:p>
            <a:r>
              <a:rPr lang="en-US" dirty="0"/>
              <a:t> However, movement of patient’s head should be very gentle and great care is needed to prevent dislodgement of the LMA</a:t>
            </a:r>
            <a:endParaRPr lang="en-IN" dirty="0"/>
          </a:p>
        </p:txBody>
      </p:sp>
    </p:spTree>
    <p:extLst>
      <p:ext uri="{BB962C8B-B14F-4D97-AF65-F5344CB8AC3E}">
        <p14:creationId xmlns:p14="http://schemas.microsoft.com/office/powerpoint/2010/main" val="2119471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E2D9-A156-48FE-AB8F-3A1E4890C7F1}"/>
              </a:ext>
            </a:extLst>
          </p:cNvPr>
          <p:cNvSpPr>
            <a:spLocks noGrp="1"/>
          </p:cNvSpPr>
          <p:nvPr>
            <p:ph type="title"/>
          </p:nvPr>
        </p:nvSpPr>
        <p:spPr/>
        <p:txBody>
          <a:bodyPr/>
          <a:lstStyle/>
          <a:p>
            <a:r>
              <a:rPr lang="en-US" dirty="0"/>
              <a:t>Mouth opening less </a:t>
            </a:r>
            <a:endParaRPr lang="en-IN" dirty="0"/>
          </a:p>
        </p:txBody>
      </p:sp>
      <p:sp>
        <p:nvSpPr>
          <p:cNvPr id="3" name="Content Placeholder 2">
            <a:extLst>
              <a:ext uri="{FF2B5EF4-FFF2-40B4-BE49-F238E27FC236}">
                <a16:creationId xmlns:a16="http://schemas.microsoft.com/office/drawing/2014/main" id="{096885E5-D0DD-410D-99DC-2F22DCF9E86A}"/>
              </a:ext>
            </a:extLst>
          </p:cNvPr>
          <p:cNvSpPr>
            <a:spLocks noGrp="1"/>
          </p:cNvSpPr>
          <p:nvPr>
            <p:ph sz="half" idx="1"/>
          </p:nvPr>
        </p:nvSpPr>
        <p:spPr>
          <a:xfrm>
            <a:off x="326507" y="1825624"/>
            <a:ext cx="5693293" cy="4826187"/>
          </a:xfrm>
        </p:spPr>
        <p:txBody>
          <a:bodyPr>
            <a:normAutofit fontScale="92500" lnSpcReduction="20000"/>
          </a:bodyPr>
          <a:lstStyle/>
          <a:p>
            <a:r>
              <a:rPr lang="en-US" dirty="0"/>
              <a:t>Oral anaesthesia </a:t>
            </a:r>
          </a:p>
          <a:p>
            <a:r>
              <a:rPr lang="en-US" dirty="0"/>
              <a:t>Transtracheal anaesthesia </a:t>
            </a:r>
          </a:p>
          <a:p>
            <a:r>
              <a:rPr lang="en-US" dirty="0"/>
              <a:t>Incision in submental space </a:t>
            </a:r>
          </a:p>
          <a:p>
            <a:r>
              <a:rPr lang="en-US" dirty="0"/>
              <a:t>A guide wire inside a 3 mm tube and looped </a:t>
            </a:r>
          </a:p>
          <a:p>
            <a:r>
              <a:rPr lang="en-US" dirty="0"/>
              <a:t>Pushed in and then the loop is widened</a:t>
            </a:r>
          </a:p>
          <a:p>
            <a:r>
              <a:rPr lang="en-US" dirty="0"/>
              <a:t>From below the guidewire is introduced into the loop and tightened from the Cricothyroid membrane  </a:t>
            </a:r>
          </a:p>
          <a:p>
            <a:endParaRPr lang="en-US" dirty="0"/>
          </a:p>
          <a:p>
            <a:r>
              <a:rPr lang="en-US" dirty="0"/>
              <a:t>Why so much struggle </a:t>
            </a:r>
          </a:p>
          <a:p>
            <a:r>
              <a:rPr lang="en-US" dirty="0"/>
              <a:t>Avoid tracheostomy  </a:t>
            </a:r>
            <a:endParaRPr lang="en-IN" dirty="0"/>
          </a:p>
        </p:txBody>
      </p:sp>
      <p:pic>
        <p:nvPicPr>
          <p:cNvPr id="6" name="Content Placeholder 5">
            <a:extLst>
              <a:ext uri="{FF2B5EF4-FFF2-40B4-BE49-F238E27FC236}">
                <a16:creationId xmlns:a16="http://schemas.microsoft.com/office/drawing/2014/main" id="{4325CA6E-0680-45A0-A740-138DE8869036}"/>
              </a:ext>
            </a:extLst>
          </p:cNvPr>
          <p:cNvPicPr>
            <a:picLocks noGrp="1" noChangeAspect="1"/>
          </p:cNvPicPr>
          <p:nvPr>
            <p:ph sz="half" idx="2"/>
          </p:nvPr>
        </p:nvPicPr>
        <p:blipFill>
          <a:blip r:embed="rId2"/>
          <a:stretch>
            <a:fillRect/>
          </a:stretch>
        </p:blipFill>
        <p:spPr>
          <a:xfrm>
            <a:off x="7043185" y="3006560"/>
            <a:ext cx="3905795" cy="3029373"/>
          </a:xfrm>
        </p:spPr>
      </p:pic>
      <p:pic>
        <p:nvPicPr>
          <p:cNvPr id="8" name="Picture 7">
            <a:extLst>
              <a:ext uri="{FF2B5EF4-FFF2-40B4-BE49-F238E27FC236}">
                <a16:creationId xmlns:a16="http://schemas.microsoft.com/office/drawing/2014/main" id="{649796CD-4B81-465C-97F2-699C20004271}"/>
              </a:ext>
            </a:extLst>
          </p:cNvPr>
          <p:cNvPicPr>
            <a:picLocks noChangeAspect="1"/>
          </p:cNvPicPr>
          <p:nvPr/>
        </p:nvPicPr>
        <p:blipFill>
          <a:blip r:embed="rId3"/>
          <a:stretch>
            <a:fillRect/>
          </a:stretch>
        </p:blipFill>
        <p:spPr>
          <a:xfrm>
            <a:off x="6566813" y="449011"/>
            <a:ext cx="5298680" cy="1968285"/>
          </a:xfrm>
          <a:prstGeom prst="rect">
            <a:avLst/>
          </a:prstGeom>
        </p:spPr>
      </p:pic>
    </p:spTree>
    <p:extLst>
      <p:ext uri="{BB962C8B-B14F-4D97-AF65-F5344CB8AC3E}">
        <p14:creationId xmlns:p14="http://schemas.microsoft.com/office/powerpoint/2010/main" val="42183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4BA4-650E-43DD-9C41-A039C26BF82A}"/>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A7BADD7E-325D-4847-9CFC-82A046202F5D}"/>
              </a:ext>
            </a:extLst>
          </p:cNvPr>
          <p:cNvPicPr>
            <a:picLocks noGrp="1" noChangeAspect="1"/>
          </p:cNvPicPr>
          <p:nvPr>
            <p:ph sz="half" idx="1"/>
          </p:nvPr>
        </p:nvPicPr>
        <p:blipFill>
          <a:blip r:embed="rId2"/>
          <a:stretch>
            <a:fillRect/>
          </a:stretch>
        </p:blipFill>
        <p:spPr>
          <a:xfrm>
            <a:off x="1018838" y="1895975"/>
            <a:ext cx="4820323" cy="4210638"/>
          </a:xfrm>
        </p:spPr>
      </p:pic>
      <p:sp>
        <p:nvSpPr>
          <p:cNvPr id="4" name="Content Placeholder 3">
            <a:extLst>
              <a:ext uri="{FF2B5EF4-FFF2-40B4-BE49-F238E27FC236}">
                <a16:creationId xmlns:a16="http://schemas.microsoft.com/office/drawing/2014/main" id="{666D7E3F-CFC1-4DB4-BAB7-67A0E8C95A0C}"/>
              </a:ext>
            </a:extLst>
          </p:cNvPr>
          <p:cNvSpPr>
            <a:spLocks noGrp="1"/>
          </p:cNvSpPr>
          <p:nvPr>
            <p:ph sz="half" idx="2"/>
          </p:nvPr>
        </p:nvSpPr>
        <p:spPr/>
        <p:txBody>
          <a:bodyPr/>
          <a:lstStyle/>
          <a:p>
            <a:r>
              <a:rPr lang="en-US" dirty="0"/>
              <a:t>Needle with loop from the submentum </a:t>
            </a:r>
          </a:p>
          <a:p>
            <a:endParaRPr lang="en-US" dirty="0"/>
          </a:p>
          <a:p>
            <a:r>
              <a:rPr lang="en-US" dirty="0"/>
              <a:t>Wire from the </a:t>
            </a:r>
            <a:r>
              <a:rPr lang="en-US" dirty="0" err="1"/>
              <a:t>cricithyroid</a:t>
            </a:r>
            <a:r>
              <a:rPr lang="en-US" dirty="0"/>
              <a:t> retrograde </a:t>
            </a:r>
          </a:p>
          <a:p>
            <a:endParaRPr lang="en-US" dirty="0"/>
          </a:p>
          <a:p>
            <a:endParaRPr lang="en-US" dirty="0"/>
          </a:p>
          <a:p>
            <a:r>
              <a:rPr lang="en-US" dirty="0"/>
              <a:t>Conscious patient </a:t>
            </a:r>
            <a:endParaRPr lang="en-IN" dirty="0"/>
          </a:p>
        </p:txBody>
      </p:sp>
    </p:spTree>
    <p:extLst>
      <p:ext uri="{BB962C8B-B14F-4D97-AF65-F5344CB8AC3E}">
        <p14:creationId xmlns:p14="http://schemas.microsoft.com/office/powerpoint/2010/main" val="1216551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23C4-4B60-43B7-AE02-C3BE8102C82F}"/>
              </a:ext>
            </a:extLst>
          </p:cNvPr>
          <p:cNvSpPr>
            <a:spLocks noGrp="1"/>
          </p:cNvSpPr>
          <p:nvPr>
            <p:ph type="title"/>
          </p:nvPr>
        </p:nvSpPr>
        <p:spPr/>
        <p:txBody>
          <a:bodyPr/>
          <a:lstStyle/>
          <a:p>
            <a:r>
              <a:rPr lang="en-US" dirty="0"/>
              <a:t>Modified !!</a:t>
            </a:r>
            <a:endParaRPr lang="en-IN" dirty="0"/>
          </a:p>
        </p:txBody>
      </p:sp>
      <p:sp>
        <p:nvSpPr>
          <p:cNvPr id="3" name="Content Placeholder 2">
            <a:extLst>
              <a:ext uri="{FF2B5EF4-FFF2-40B4-BE49-F238E27FC236}">
                <a16:creationId xmlns:a16="http://schemas.microsoft.com/office/drawing/2014/main" id="{2EC4FF0A-F132-42AE-BAC0-B2B1763DB273}"/>
              </a:ext>
            </a:extLst>
          </p:cNvPr>
          <p:cNvSpPr>
            <a:spLocks noGrp="1"/>
          </p:cNvSpPr>
          <p:nvPr>
            <p:ph sz="half" idx="1"/>
          </p:nvPr>
        </p:nvSpPr>
        <p:spPr/>
        <p:txBody>
          <a:bodyPr>
            <a:normAutofit lnSpcReduction="10000"/>
          </a:bodyPr>
          <a:lstStyle/>
          <a:p>
            <a:pPr algn="just">
              <a:lnSpc>
                <a:spcPct val="150000"/>
              </a:lnSpc>
            </a:pPr>
            <a:r>
              <a:rPr lang="en-US" dirty="0" err="1"/>
              <a:t>Combitube</a:t>
            </a:r>
            <a:r>
              <a:rPr lang="en-US" dirty="0"/>
              <a:t>  through an extended submental route can produce results better than its use trans orally as it permits correction of intraoral structures and the occlusion without the anaesthetic tubes impeding</a:t>
            </a:r>
            <a:endParaRPr lang="en-IN" dirty="0"/>
          </a:p>
        </p:txBody>
      </p:sp>
      <p:pic>
        <p:nvPicPr>
          <p:cNvPr id="6" name="Content Placeholder 5">
            <a:extLst>
              <a:ext uri="{FF2B5EF4-FFF2-40B4-BE49-F238E27FC236}">
                <a16:creationId xmlns:a16="http://schemas.microsoft.com/office/drawing/2014/main" id="{F4F665D1-8599-4E81-8CD4-A568877345C2}"/>
              </a:ext>
            </a:extLst>
          </p:cNvPr>
          <p:cNvPicPr>
            <a:picLocks noGrp="1" noChangeAspect="1"/>
          </p:cNvPicPr>
          <p:nvPr>
            <p:ph sz="half" idx="2"/>
          </p:nvPr>
        </p:nvPicPr>
        <p:blipFill>
          <a:blip r:embed="rId2"/>
          <a:stretch>
            <a:fillRect/>
          </a:stretch>
        </p:blipFill>
        <p:spPr>
          <a:xfrm>
            <a:off x="6675534" y="1825625"/>
            <a:ext cx="4174932" cy="4351338"/>
          </a:xfrm>
        </p:spPr>
      </p:pic>
      <p:sp>
        <p:nvSpPr>
          <p:cNvPr id="4" name="Rectangle 3">
            <a:extLst>
              <a:ext uri="{FF2B5EF4-FFF2-40B4-BE49-F238E27FC236}">
                <a16:creationId xmlns:a16="http://schemas.microsoft.com/office/drawing/2014/main" id="{9DE9538D-45A7-41DB-8217-EDE6917E695F}"/>
              </a:ext>
            </a:extLst>
          </p:cNvPr>
          <p:cNvSpPr/>
          <p:nvPr/>
        </p:nvSpPr>
        <p:spPr>
          <a:xfrm>
            <a:off x="6893859" y="528918"/>
            <a:ext cx="3872753" cy="1532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Ventilate through either tube which ever is positioned </a:t>
            </a:r>
            <a:endParaRPr lang="en-IN" dirty="0"/>
          </a:p>
        </p:txBody>
      </p:sp>
    </p:spTree>
    <p:extLst>
      <p:ext uri="{BB962C8B-B14F-4D97-AF65-F5344CB8AC3E}">
        <p14:creationId xmlns:p14="http://schemas.microsoft.com/office/powerpoint/2010/main" val="24403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892C48-067C-4CE9-AD8C-EA6B0C1EFAE6}"/>
              </a:ext>
            </a:extLst>
          </p:cNvPr>
          <p:cNvSpPr>
            <a:spLocks noGrp="1"/>
          </p:cNvSpPr>
          <p:nvPr>
            <p:ph type="title"/>
          </p:nvPr>
        </p:nvSpPr>
        <p:spPr/>
        <p:txBody>
          <a:bodyPr/>
          <a:lstStyle/>
          <a:p>
            <a:r>
              <a:rPr lang="en-US" dirty="0"/>
              <a:t>Problems of submental intubation </a:t>
            </a:r>
            <a:endParaRPr lang="en-IN" dirty="0"/>
          </a:p>
        </p:txBody>
      </p:sp>
      <p:sp>
        <p:nvSpPr>
          <p:cNvPr id="6" name="Content Placeholder 5">
            <a:extLst>
              <a:ext uri="{FF2B5EF4-FFF2-40B4-BE49-F238E27FC236}">
                <a16:creationId xmlns:a16="http://schemas.microsoft.com/office/drawing/2014/main" id="{405EE7B6-B016-421D-AC8C-9E46FFA20E6D}"/>
              </a:ext>
            </a:extLst>
          </p:cNvPr>
          <p:cNvSpPr>
            <a:spLocks noGrp="1"/>
          </p:cNvSpPr>
          <p:nvPr>
            <p:ph idx="1"/>
          </p:nvPr>
        </p:nvSpPr>
        <p:spPr/>
        <p:txBody>
          <a:bodyPr/>
          <a:lstStyle/>
          <a:p>
            <a:r>
              <a:rPr lang="en-US" dirty="0"/>
              <a:t>Technical difficulty </a:t>
            </a:r>
          </a:p>
          <a:p>
            <a:r>
              <a:rPr lang="en-US" dirty="0"/>
              <a:t>Inability to ventilate and hypoxia </a:t>
            </a:r>
          </a:p>
          <a:p>
            <a:r>
              <a:rPr lang="en-US" dirty="0"/>
              <a:t>(Retrieval of tube and reestablishing connection)</a:t>
            </a:r>
          </a:p>
          <a:p>
            <a:r>
              <a:rPr lang="en-US" dirty="0"/>
              <a:t>Accidental extubation and aspiration </a:t>
            </a:r>
          </a:p>
          <a:p>
            <a:r>
              <a:rPr lang="en-US" dirty="0"/>
              <a:t>Surgeons compressing the tube </a:t>
            </a:r>
          </a:p>
          <a:p>
            <a:r>
              <a:rPr lang="en-US" dirty="0"/>
              <a:t>Bleeding from incision site </a:t>
            </a:r>
          </a:p>
          <a:p>
            <a:r>
              <a:rPr lang="en-US" dirty="0"/>
              <a:t>Can we pass a Ryle’s tube ? </a:t>
            </a:r>
          </a:p>
          <a:p>
            <a:endParaRPr lang="en-IN" dirty="0"/>
          </a:p>
        </p:txBody>
      </p:sp>
    </p:spTree>
    <p:extLst>
      <p:ext uri="{BB962C8B-B14F-4D97-AF65-F5344CB8AC3E}">
        <p14:creationId xmlns:p14="http://schemas.microsoft.com/office/powerpoint/2010/main" val="24386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CE64-A352-4FA6-BFBD-70FB31CD9260}"/>
              </a:ext>
            </a:extLst>
          </p:cNvPr>
          <p:cNvSpPr>
            <a:spLocks noGrp="1"/>
          </p:cNvSpPr>
          <p:nvPr>
            <p:ph type="title"/>
          </p:nvPr>
        </p:nvSpPr>
        <p:spPr/>
        <p:txBody>
          <a:bodyPr/>
          <a:lstStyle/>
          <a:p>
            <a:r>
              <a:rPr lang="en-US" dirty="0"/>
              <a:t>Problems of submental intubation </a:t>
            </a:r>
            <a:endParaRPr lang="en-IN" dirty="0"/>
          </a:p>
        </p:txBody>
      </p:sp>
      <p:sp>
        <p:nvSpPr>
          <p:cNvPr id="3" name="Content Placeholder 2">
            <a:extLst>
              <a:ext uri="{FF2B5EF4-FFF2-40B4-BE49-F238E27FC236}">
                <a16:creationId xmlns:a16="http://schemas.microsoft.com/office/drawing/2014/main" id="{1C05273F-E557-428C-8C6A-6AE6DDECBA66}"/>
              </a:ext>
            </a:extLst>
          </p:cNvPr>
          <p:cNvSpPr>
            <a:spLocks noGrp="1"/>
          </p:cNvSpPr>
          <p:nvPr>
            <p:ph idx="1"/>
          </p:nvPr>
        </p:nvSpPr>
        <p:spPr/>
        <p:txBody>
          <a:bodyPr/>
          <a:lstStyle/>
          <a:p>
            <a:pPr marL="0" indent="0">
              <a:buNone/>
            </a:pPr>
            <a:r>
              <a:rPr lang="en-US" dirty="0"/>
              <a:t> incidences of superficial infection,</a:t>
            </a:r>
          </a:p>
          <a:p>
            <a:pPr marL="0" indent="0">
              <a:buNone/>
            </a:pPr>
            <a:r>
              <a:rPr lang="en-US" dirty="0"/>
              <a:t> abscess, sepsis,</a:t>
            </a:r>
          </a:p>
          <a:p>
            <a:pPr marL="0" indent="0">
              <a:buNone/>
            </a:pPr>
            <a:r>
              <a:rPr lang="en-US" dirty="0"/>
              <a:t> damage to the lingual nerve, Hypoglossal nerve  and ducts </a:t>
            </a:r>
          </a:p>
          <a:p>
            <a:pPr marL="0" indent="0">
              <a:buNone/>
            </a:pPr>
            <a:r>
              <a:rPr lang="en-US" dirty="0"/>
              <a:t>hypertrophic scar,</a:t>
            </a:r>
          </a:p>
          <a:p>
            <a:pPr marL="0" indent="0">
              <a:buNone/>
            </a:pPr>
            <a:r>
              <a:rPr lang="en-US" dirty="0"/>
              <a:t> </a:t>
            </a:r>
            <a:r>
              <a:rPr lang="en-US" dirty="0" err="1"/>
              <a:t>orocutaneous</a:t>
            </a:r>
            <a:r>
              <a:rPr lang="en-US" dirty="0"/>
              <a:t> fistula, </a:t>
            </a:r>
          </a:p>
          <a:p>
            <a:pPr marL="0" indent="0">
              <a:buNone/>
            </a:pPr>
            <a:r>
              <a:rPr lang="en-US" dirty="0"/>
              <a:t>Mucocele</a:t>
            </a:r>
          </a:p>
          <a:p>
            <a:pPr marL="0" indent="0">
              <a:buNone/>
            </a:pPr>
            <a:endParaRPr lang="en-US" dirty="0"/>
          </a:p>
          <a:p>
            <a:pPr marL="0" indent="0">
              <a:buNone/>
            </a:pPr>
            <a:r>
              <a:rPr lang="en-US" dirty="0"/>
              <a:t>Suction is difficult – Effective lubrication </a:t>
            </a:r>
            <a:endParaRPr lang="en-IN" dirty="0"/>
          </a:p>
        </p:txBody>
      </p:sp>
    </p:spTree>
    <p:extLst>
      <p:ext uri="{BB962C8B-B14F-4D97-AF65-F5344CB8AC3E}">
        <p14:creationId xmlns:p14="http://schemas.microsoft.com/office/powerpoint/2010/main" val="1851210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BE5A-6C6E-4D14-B245-2D288F1E47A9}"/>
              </a:ext>
            </a:extLst>
          </p:cNvPr>
          <p:cNvSpPr>
            <a:spLocks noGrp="1"/>
          </p:cNvSpPr>
          <p:nvPr>
            <p:ph type="title"/>
          </p:nvPr>
        </p:nvSpPr>
        <p:spPr/>
        <p:txBody>
          <a:bodyPr/>
          <a:lstStyle/>
          <a:p>
            <a:r>
              <a:rPr lang="en-US" dirty="0"/>
              <a:t>Problems of submental intubation </a:t>
            </a:r>
            <a:endParaRPr lang="en-IN" dirty="0"/>
          </a:p>
        </p:txBody>
      </p:sp>
      <p:sp>
        <p:nvSpPr>
          <p:cNvPr id="3" name="Content Placeholder 2">
            <a:extLst>
              <a:ext uri="{FF2B5EF4-FFF2-40B4-BE49-F238E27FC236}">
                <a16:creationId xmlns:a16="http://schemas.microsoft.com/office/drawing/2014/main" id="{A8D37FA2-BF4B-4D41-B9C2-BD75139DBD06}"/>
              </a:ext>
            </a:extLst>
          </p:cNvPr>
          <p:cNvSpPr>
            <a:spLocks noGrp="1"/>
          </p:cNvSpPr>
          <p:nvPr>
            <p:ph idx="1"/>
          </p:nvPr>
        </p:nvSpPr>
        <p:spPr/>
        <p:txBody>
          <a:bodyPr>
            <a:normAutofit/>
          </a:bodyPr>
          <a:lstStyle/>
          <a:p>
            <a:r>
              <a:rPr lang="en-US" dirty="0"/>
              <a:t>The postoperative period may be complicated </a:t>
            </a:r>
          </a:p>
          <a:p>
            <a:r>
              <a:rPr lang="en-US" dirty="0"/>
              <a:t>airway edema, </a:t>
            </a:r>
          </a:p>
          <a:p>
            <a:r>
              <a:rPr lang="en-US" dirty="0"/>
              <a:t>obstruction, </a:t>
            </a:r>
          </a:p>
          <a:p>
            <a:r>
              <a:rPr lang="en-US" dirty="0"/>
              <a:t>hematoma, </a:t>
            </a:r>
          </a:p>
          <a:p>
            <a:r>
              <a:rPr lang="en-US" dirty="0"/>
              <a:t>Re exploration</a:t>
            </a:r>
          </a:p>
          <a:p>
            <a:r>
              <a:rPr lang="en-IN" b="0" i="0" dirty="0">
                <a:solidFill>
                  <a:srgbClr val="000000"/>
                </a:solidFill>
                <a:effectLst/>
                <a:latin typeface="Times New Roman" panose="02020603050405020304" pitchFamily="18" charset="0"/>
              </a:rPr>
              <a:t>ranula formation, hypertrophic scarring,</a:t>
            </a:r>
            <a:endParaRPr lang="en-IN" dirty="0"/>
          </a:p>
          <a:p>
            <a:r>
              <a:rPr lang="en-US" dirty="0"/>
              <a:t>Better tolerated during extubation than oral tube</a:t>
            </a:r>
          </a:p>
          <a:p>
            <a:r>
              <a:rPr lang="en-US" dirty="0"/>
              <a:t>But the problem of conversion back to oral tube can tear pilot tubes  </a:t>
            </a:r>
            <a:endParaRPr lang="en-IN" dirty="0"/>
          </a:p>
        </p:txBody>
      </p:sp>
    </p:spTree>
    <p:extLst>
      <p:ext uri="{BB962C8B-B14F-4D97-AF65-F5344CB8AC3E}">
        <p14:creationId xmlns:p14="http://schemas.microsoft.com/office/powerpoint/2010/main" val="244909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C26A-AE25-435B-B414-444F5C9547B1}"/>
              </a:ext>
            </a:extLst>
          </p:cNvPr>
          <p:cNvSpPr>
            <a:spLocks noGrp="1"/>
          </p:cNvSpPr>
          <p:nvPr>
            <p:ph type="title"/>
          </p:nvPr>
        </p:nvSpPr>
        <p:spPr>
          <a:xfrm>
            <a:off x="385482" y="365125"/>
            <a:ext cx="11447930" cy="1325563"/>
          </a:xfrm>
        </p:spPr>
        <p:txBody>
          <a:bodyPr/>
          <a:lstStyle/>
          <a:p>
            <a:r>
              <a:rPr lang="en-US" dirty="0"/>
              <a:t>Difficulty in taking out the tube through the incision !! </a:t>
            </a:r>
            <a:endParaRPr lang="en-IN" dirty="0"/>
          </a:p>
        </p:txBody>
      </p:sp>
      <p:pic>
        <p:nvPicPr>
          <p:cNvPr id="5" name="Content Placeholder 4">
            <a:extLst>
              <a:ext uri="{FF2B5EF4-FFF2-40B4-BE49-F238E27FC236}">
                <a16:creationId xmlns:a16="http://schemas.microsoft.com/office/drawing/2014/main" id="{456A765B-47D5-4781-813E-A32DA2E9ED69}"/>
              </a:ext>
            </a:extLst>
          </p:cNvPr>
          <p:cNvPicPr>
            <a:picLocks noGrp="1" noChangeAspect="1"/>
          </p:cNvPicPr>
          <p:nvPr>
            <p:ph idx="1"/>
          </p:nvPr>
        </p:nvPicPr>
        <p:blipFill>
          <a:blip r:embed="rId2"/>
          <a:stretch>
            <a:fillRect/>
          </a:stretch>
        </p:blipFill>
        <p:spPr>
          <a:xfrm>
            <a:off x="2689410" y="1751230"/>
            <a:ext cx="6261403" cy="4741645"/>
          </a:xfrm>
        </p:spPr>
      </p:pic>
    </p:spTree>
    <p:extLst>
      <p:ext uri="{BB962C8B-B14F-4D97-AF65-F5344CB8AC3E}">
        <p14:creationId xmlns:p14="http://schemas.microsoft.com/office/powerpoint/2010/main" val="256867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E8C5-4A35-402E-869E-7F5AEE694D67}"/>
              </a:ext>
            </a:extLst>
          </p:cNvPr>
          <p:cNvSpPr>
            <a:spLocks noGrp="1"/>
          </p:cNvSpPr>
          <p:nvPr>
            <p:ph type="title"/>
          </p:nvPr>
        </p:nvSpPr>
        <p:spPr/>
        <p:txBody>
          <a:bodyPr/>
          <a:lstStyle/>
          <a:p>
            <a:r>
              <a:rPr lang="en-US" dirty="0"/>
              <a:t>Definition – what is it ? </a:t>
            </a:r>
            <a:endParaRPr lang="en-IN" dirty="0"/>
          </a:p>
        </p:txBody>
      </p:sp>
      <p:sp>
        <p:nvSpPr>
          <p:cNvPr id="3" name="Content Placeholder 2">
            <a:extLst>
              <a:ext uri="{FF2B5EF4-FFF2-40B4-BE49-F238E27FC236}">
                <a16:creationId xmlns:a16="http://schemas.microsoft.com/office/drawing/2014/main" id="{9E176ACD-02C8-43C8-82A0-696AE0B5E444}"/>
              </a:ext>
            </a:extLst>
          </p:cNvPr>
          <p:cNvSpPr>
            <a:spLocks noGrp="1"/>
          </p:cNvSpPr>
          <p:nvPr>
            <p:ph idx="1"/>
          </p:nvPr>
        </p:nvSpPr>
        <p:spPr/>
        <p:txBody>
          <a:bodyPr/>
          <a:lstStyle/>
          <a:p>
            <a:pPr algn="just">
              <a:lnSpc>
                <a:spcPct val="150000"/>
              </a:lnSpc>
            </a:pPr>
            <a:r>
              <a:rPr lang="en-US" dirty="0"/>
              <a:t>The sub‑mental route for endotracheal intubation consists of pulling the free end of an endotracheal tube (universal connector removed) through a sub‑mental incision, after the usual orotracheal intubation has been performed. </a:t>
            </a:r>
            <a:endParaRPr lang="en-IN" dirty="0"/>
          </a:p>
        </p:txBody>
      </p:sp>
    </p:spTree>
    <p:extLst>
      <p:ext uri="{BB962C8B-B14F-4D97-AF65-F5344CB8AC3E}">
        <p14:creationId xmlns:p14="http://schemas.microsoft.com/office/powerpoint/2010/main" val="1216558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1BAB-4B21-4194-8F58-44CCF7AE729F}"/>
              </a:ext>
            </a:extLst>
          </p:cNvPr>
          <p:cNvSpPr>
            <a:spLocks noGrp="1"/>
          </p:cNvSpPr>
          <p:nvPr>
            <p:ph type="title"/>
          </p:nvPr>
        </p:nvSpPr>
        <p:spPr/>
        <p:txBody>
          <a:bodyPr/>
          <a:lstStyle/>
          <a:p>
            <a:r>
              <a:rPr lang="en-IN" dirty="0"/>
              <a:t>Contraindications:</a:t>
            </a:r>
          </a:p>
        </p:txBody>
      </p:sp>
      <p:sp>
        <p:nvSpPr>
          <p:cNvPr id="3" name="Content Placeholder 2">
            <a:extLst>
              <a:ext uri="{FF2B5EF4-FFF2-40B4-BE49-F238E27FC236}">
                <a16:creationId xmlns:a16="http://schemas.microsoft.com/office/drawing/2014/main" id="{407DAED0-CA22-473E-9809-1F4D20A9FB0D}"/>
              </a:ext>
            </a:extLst>
          </p:cNvPr>
          <p:cNvSpPr>
            <a:spLocks noGrp="1"/>
          </p:cNvSpPr>
          <p:nvPr>
            <p:ph idx="1"/>
          </p:nvPr>
        </p:nvSpPr>
        <p:spPr/>
        <p:txBody>
          <a:bodyPr/>
          <a:lstStyle/>
          <a:p>
            <a:r>
              <a:rPr lang="en-IN" dirty="0"/>
              <a:t>1. </a:t>
            </a:r>
            <a:r>
              <a:rPr lang="en-IN" dirty="0">
                <a:solidFill>
                  <a:srgbClr val="002060"/>
                </a:solidFill>
              </a:rPr>
              <a:t>Uncooperative patient </a:t>
            </a:r>
          </a:p>
          <a:p>
            <a:r>
              <a:rPr lang="en-IN" dirty="0">
                <a:solidFill>
                  <a:srgbClr val="002060"/>
                </a:solidFill>
              </a:rPr>
              <a:t>2. Bleeding diathesis </a:t>
            </a:r>
          </a:p>
          <a:p>
            <a:r>
              <a:rPr lang="en-IN" dirty="0">
                <a:solidFill>
                  <a:srgbClr val="002060"/>
                </a:solidFill>
              </a:rPr>
              <a:t>3. </a:t>
            </a:r>
            <a:r>
              <a:rPr lang="en-IN" dirty="0">
                <a:solidFill>
                  <a:srgbClr val="00B0F0"/>
                </a:solidFill>
              </a:rPr>
              <a:t>Disrupted laryngotracheal anatomy </a:t>
            </a:r>
          </a:p>
          <a:p>
            <a:r>
              <a:rPr lang="en-IN" dirty="0">
                <a:solidFill>
                  <a:srgbClr val="002060"/>
                </a:solidFill>
              </a:rPr>
              <a:t>4. Restricted retromolar space to allow suctioning </a:t>
            </a:r>
          </a:p>
          <a:p>
            <a:r>
              <a:rPr lang="en-IN" dirty="0">
                <a:solidFill>
                  <a:srgbClr val="002060"/>
                </a:solidFill>
              </a:rPr>
              <a:t>5. Inability to pass pharyngeal loop assembly </a:t>
            </a:r>
          </a:p>
          <a:p>
            <a:r>
              <a:rPr lang="en-IN" dirty="0">
                <a:solidFill>
                  <a:srgbClr val="002060"/>
                </a:solidFill>
              </a:rPr>
              <a:t>6. Gun-shot injuries of face </a:t>
            </a:r>
          </a:p>
          <a:p>
            <a:r>
              <a:rPr lang="en-IN" dirty="0">
                <a:solidFill>
                  <a:srgbClr val="002060"/>
                </a:solidFill>
              </a:rPr>
              <a:t>7. Fresh maxillofacial trauma with soft tissue </a:t>
            </a:r>
            <a:r>
              <a:rPr lang="en-IN" dirty="0" err="1">
                <a:solidFill>
                  <a:srgbClr val="002060"/>
                </a:solidFill>
              </a:rPr>
              <a:t>edema</a:t>
            </a:r>
            <a:r>
              <a:rPr lang="en-IN" dirty="0">
                <a:solidFill>
                  <a:srgbClr val="002060"/>
                </a:solidFill>
              </a:rPr>
              <a:t> </a:t>
            </a:r>
          </a:p>
          <a:p>
            <a:r>
              <a:rPr lang="en-IN" dirty="0">
                <a:solidFill>
                  <a:srgbClr val="002060"/>
                </a:solidFill>
              </a:rPr>
              <a:t>8. Need for prolonged postoperative airway control </a:t>
            </a:r>
          </a:p>
        </p:txBody>
      </p:sp>
    </p:spTree>
    <p:extLst>
      <p:ext uri="{BB962C8B-B14F-4D97-AF65-F5344CB8AC3E}">
        <p14:creationId xmlns:p14="http://schemas.microsoft.com/office/powerpoint/2010/main" val="634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6" end="6"/>
                                            </p:txEl>
                                          </p:spTgt>
                                        </p:tgtEl>
                                        <p:attrNameLst>
                                          <p:attrName>style.color</p:attrName>
                                        </p:attrNameLst>
                                      </p:cBhvr>
                                      <p:to>
                                        <a:schemeClr val="bg1"/>
                                      </p:to>
                                    </p:animClr>
                                    <p:animClr clrSpc="rgb" dir="cw">
                                      <p:cBhvr>
                                        <p:cTn id="14" dur="250" autoRev="1" fill="remove"/>
                                        <p:tgtEl>
                                          <p:spTgt spid="3">
                                            <p:txEl>
                                              <p:pRg st="6" end="6"/>
                                            </p:txEl>
                                          </p:spTgt>
                                        </p:tgtEl>
                                        <p:attrNameLst>
                                          <p:attrName>fillcolor</p:attrName>
                                        </p:attrNameLst>
                                      </p:cBhvr>
                                      <p:to>
                                        <a:schemeClr val="bg1"/>
                                      </p:to>
                                    </p:animClr>
                                    <p:set>
                                      <p:cBhvr>
                                        <p:cTn id="15" dur="250" autoRev="1" fill="remove"/>
                                        <p:tgtEl>
                                          <p:spTgt spid="3">
                                            <p:txEl>
                                              <p:pRg st="6" end="6"/>
                                            </p:txEl>
                                          </p:spTgt>
                                        </p:tgtEl>
                                        <p:attrNameLst>
                                          <p:attrName>fill.type</p:attrName>
                                        </p:attrNameLst>
                                      </p:cBhvr>
                                      <p:to>
                                        <p:strVal val="solid"/>
                                      </p:to>
                                    </p:set>
                                    <p:set>
                                      <p:cBhvr>
                                        <p:cTn id="16" dur="250" autoRev="1" fill="remove"/>
                                        <p:tgtEl>
                                          <p:spTgt spid="3">
                                            <p:txEl>
                                              <p:pRg st="6" end="6"/>
                                            </p:txEl>
                                          </p:spTgt>
                                        </p:tgtEl>
                                        <p:attrNameLst>
                                          <p:attrName>fill.on</p:attrName>
                                        </p:attrNameLst>
                                      </p:cBhvr>
                                      <p:to>
                                        <p:strVal val="true"/>
                                      </p:to>
                                    </p:set>
                                  </p:childTnLst>
                                </p:cTn>
                              </p:par>
                              <p:par>
                                <p:cTn id="17" presetID="27" presetClass="emph" presetSubtype="0" fill="remove" nodeType="withEffect">
                                  <p:stCondLst>
                                    <p:cond delay="0"/>
                                  </p:stCondLst>
                                  <p:childTnLst>
                                    <p:animClr clrSpc="rgb" dir="cw">
                                      <p:cBhvr override="childStyle">
                                        <p:cTn id="18" dur="250" autoRev="1" fill="remove"/>
                                        <p:tgtEl>
                                          <p:spTgt spid="3">
                                            <p:txEl>
                                              <p:pRg st="7" end="7"/>
                                            </p:txEl>
                                          </p:spTgt>
                                        </p:tgtEl>
                                        <p:attrNameLst>
                                          <p:attrName>style.color</p:attrName>
                                        </p:attrNameLst>
                                      </p:cBhvr>
                                      <p:to>
                                        <a:schemeClr val="bg1"/>
                                      </p:to>
                                    </p:animClr>
                                    <p:animClr clrSpc="rgb" dir="cw">
                                      <p:cBhvr>
                                        <p:cTn id="19" dur="250" autoRev="1" fill="remove"/>
                                        <p:tgtEl>
                                          <p:spTgt spid="3">
                                            <p:txEl>
                                              <p:pRg st="7" end="7"/>
                                            </p:txEl>
                                          </p:spTgt>
                                        </p:tgtEl>
                                        <p:attrNameLst>
                                          <p:attrName>fillcolor</p:attrName>
                                        </p:attrNameLst>
                                      </p:cBhvr>
                                      <p:to>
                                        <a:schemeClr val="bg1"/>
                                      </p:to>
                                    </p:animClr>
                                    <p:set>
                                      <p:cBhvr>
                                        <p:cTn id="20" dur="250" autoRev="1" fill="remove"/>
                                        <p:tgtEl>
                                          <p:spTgt spid="3">
                                            <p:txEl>
                                              <p:pRg st="7" end="7"/>
                                            </p:txEl>
                                          </p:spTgt>
                                        </p:tgtEl>
                                        <p:attrNameLst>
                                          <p:attrName>fill.type</p:attrName>
                                        </p:attrNameLst>
                                      </p:cBhvr>
                                      <p:to>
                                        <p:strVal val="solid"/>
                                      </p:to>
                                    </p:set>
                                    <p:set>
                                      <p:cBhvr>
                                        <p:cTn id="21" dur="250" autoRev="1" fill="remove"/>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0F2D-CC2E-4553-B261-171E677FC892}"/>
              </a:ext>
            </a:extLst>
          </p:cNvPr>
          <p:cNvSpPr>
            <a:spLocks noGrp="1"/>
          </p:cNvSpPr>
          <p:nvPr>
            <p:ph type="title"/>
          </p:nvPr>
        </p:nvSpPr>
        <p:spPr/>
        <p:txBody>
          <a:bodyPr/>
          <a:lstStyle/>
          <a:p>
            <a:r>
              <a:rPr lang="en-US" dirty="0"/>
              <a:t>Please inform about scar in the preop visit ! </a:t>
            </a:r>
            <a:endParaRPr lang="en-IN" dirty="0"/>
          </a:p>
        </p:txBody>
      </p:sp>
      <p:pic>
        <p:nvPicPr>
          <p:cNvPr id="1026" name="Picture 2" descr="Minimal postoperative submental scar | Download Scientific Diagram">
            <a:extLst>
              <a:ext uri="{FF2B5EF4-FFF2-40B4-BE49-F238E27FC236}">
                <a16:creationId xmlns:a16="http://schemas.microsoft.com/office/drawing/2014/main" id="{2F16BA29-E769-4BF8-AE0B-55062C9791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6073" y="1825625"/>
            <a:ext cx="621985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96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94E4-0836-48CA-8DC1-29F7C03216E6}"/>
              </a:ext>
            </a:extLst>
          </p:cNvPr>
          <p:cNvSpPr>
            <a:spLocks noGrp="1"/>
          </p:cNvSpPr>
          <p:nvPr>
            <p:ph type="title"/>
          </p:nvPr>
        </p:nvSpPr>
        <p:spPr/>
        <p:txBody>
          <a:bodyPr>
            <a:normAutofit fontScale="90000"/>
          </a:bodyPr>
          <a:lstStyle/>
          <a:p>
            <a:r>
              <a:rPr lang="en-US" dirty="0"/>
              <a:t>Retromolar intubation , tracheostomy and nasotracheal intubations are the options for faciomaxillary surgeries </a:t>
            </a:r>
            <a:endParaRPr lang="en-IN" dirty="0"/>
          </a:p>
        </p:txBody>
      </p:sp>
      <p:pic>
        <p:nvPicPr>
          <p:cNvPr id="2050" name="Picture 2">
            <a:extLst>
              <a:ext uri="{FF2B5EF4-FFF2-40B4-BE49-F238E27FC236}">
                <a16:creationId xmlns:a16="http://schemas.microsoft.com/office/drawing/2014/main" id="{5E58A8B4-DAA4-4FAC-ADD6-700A8A49CD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6131" y="2789555"/>
            <a:ext cx="4937760" cy="370332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DAAE74A-6029-4639-A808-0295B3AB52B0}"/>
              </a:ext>
            </a:extLst>
          </p:cNvPr>
          <p:cNvGrpSpPr/>
          <p:nvPr/>
        </p:nvGrpSpPr>
        <p:grpSpPr>
          <a:xfrm>
            <a:off x="3200061" y="3200139"/>
            <a:ext cx="906120" cy="662760"/>
            <a:chOff x="3200061" y="3200139"/>
            <a:chExt cx="906120" cy="6627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9236A4C-8B39-4AF1-A778-894292B7A64D}"/>
                    </a:ext>
                  </a:extLst>
                </p14:cNvPr>
                <p14:cNvContentPartPr/>
                <p14:nvPr/>
              </p14:nvContentPartPr>
              <p14:xfrm>
                <a:off x="3218061" y="3639699"/>
                <a:ext cx="41760" cy="223200"/>
              </p14:xfrm>
            </p:contentPart>
          </mc:Choice>
          <mc:Fallback xmlns="">
            <p:pic>
              <p:nvPicPr>
                <p:cNvPr id="5" name="Ink 4">
                  <a:extLst>
                    <a:ext uri="{FF2B5EF4-FFF2-40B4-BE49-F238E27FC236}">
                      <a16:creationId xmlns:a16="http://schemas.microsoft.com/office/drawing/2014/main" id="{79236A4C-8B39-4AF1-A778-894292B7A64D}"/>
                    </a:ext>
                  </a:extLst>
                </p:cNvPr>
                <p:cNvPicPr/>
                <p:nvPr/>
              </p:nvPicPr>
              <p:blipFill>
                <a:blip r:embed="rId4"/>
                <a:stretch>
                  <a:fillRect/>
                </a:stretch>
              </p:blipFill>
              <p:spPr>
                <a:xfrm>
                  <a:off x="3200421" y="3622059"/>
                  <a:ext cx="77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641B91F-C5FE-45CB-9561-5FC67E372D48}"/>
                    </a:ext>
                  </a:extLst>
                </p14:cNvPr>
                <p14:cNvContentPartPr/>
                <p14:nvPr/>
              </p14:nvContentPartPr>
              <p14:xfrm>
                <a:off x="3200061" y="3503619"/>
                <a:ext cx="242280" cy="322200"/>
              </p14:xfrm>
            </p:contentPart>
          </mc:Choice>
          <mc:Fallback xmlns="">
            <p:pic>
              <p:nvPicPr>
                <p:cNvPr id="6" name="Ink 5">
                  <a:extLst>
                    <a:ext uri="{FF2B5EF4-FFF2-40B4-BE49-F238E27FC236}">
                      <a16:creationId xmlns:a16="http://schemas.microsoft.com/office/drawing/2014/main" id="{A641B91F-C5FE-45CB-9561-5FC67E372D48}"/>
                    </a:ext>
                  </a:extLst>
                </p:cNvPr>
                <p:cNvPicPr/>
                <p:nvPr/>
              </p:nvPicPr>
              <p:blipFill>
                <a:blip r:embed="rId6"/>
                <a:stretch>
                  <a:fillRect/>
                </a:stretch>
              </p:blipFill>
              <p:spPr>
                <a:xfrm>
                  <a:off x="3182421" y="3485979"/>
                  <a:ext cx="2779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D71F930-902F-4582-A4AA-331E52FA21CB}"/>
                    </a:ext>
                  </a:extLst>
                </p14:cNvPr>
                <p14:cNvContentPartPr/>
                <p14:nvPr/>
              </p14:nvContentPartPr>
              <p14:xfrm>
                <a:off x="3396261" y="3298419"/>
                <a:ext cx="709920" cy="477360"/>
              </p14:xfrm>
            </p:contentPart>
          </mc:Choice>
          <mc:Fallback xmlns="">
            <p:pic>
              <p:nvPicPr>
                <p:cNvPr id="7" name="Ink 6">
                  <a:extLst>
                    <a:ext uri="{FF2B5EF4-FFF2-40B4-BE49-F238E27FC236}">
                      <a16:creationId xmlns:a16="http://schemas.microsoft.com/office/drawing/2014/main" id="{ED71F930-902F-4582-A4AA-331E52FA21CB}"/>
                    </a:ext>
                  </a:extLst>
                </p:cNvPr>
                <p:cNvPicPr/>
                <p:nvPr/>
              </p:nvPicPr>
              <p:blipFill>
                <a:blip r:embed="rId8"/>
                <a:stretch>
                  <a:fillRect/>
                </a:stretch>
              </p:blipFill>
              <p:spPr>
                <a:xfrm>
                  <a:off x="3378621" y="3280419"/>
                  <a:ext cx="7455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AD44EC93-A359-4270-9BCF-B15A70EC8CFA}"/>
                    </a:ext>
                  </a:extLst>
                </p14:cNvPr>
                <p14:cNvContentPartPr/>
                <p14:nvPr/>
              </p14:nvContentPartPr>
              <p14:xfrm>
                <a:off x="3508221" y="3317139"/>
                <a:ext cx="105120" cy="63360"/>
              </p14:xfrm>
            </p:contentPart>
          </mc:Choice>
          <mc:Fallback xmlns="">
            <p:pic>
              <p:nvPicPr>
                <p:cNvPr id="9" name="Ink 8">
                  <a:extLst>
                    <a:ext uri="{FF2B5EF4-FFF2-40B4-BE49-F238E27FC236}">
                      <a16:creationId xmlns:a16="http://schemas.microsoft.com/office/drawing/2014/main" id="{AD44EC93-A359-4270-9BCF-B15A70EC8CFA}"/>
                    </a:ext>
                  </a:extLst>
                </p:cNvPr>
                <p:cNvPicPr/>
                <p:nvPr/>
              </p:nvPicPr>
              <p:blipFill>
                <a:blip r:embed="rId10"/>
                <a:stretch>
                  <a:fillRect/>
                </a:stretch>
              </p:blipFill>
              <p:spPr>
                <a:xfrm>
                  <a:off x="3490221" y="3299139"/>
                  <a:ext cx="140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072AFD0-1CBB-45A9-BF2A-B130AA291B2E}"/>
                    </a:ext>
                  </a:extLst>
                </p14:cNvPr>
                <p14:cNvContentPartPr/>
                <p14:nvPr/>
              </p14:nvContentPartPr>
              <p14:xfrm>
                <a:off x="3505341" y="3200139"/>
                <a:ext cx="20160" cy="96120"/>
              </p14:xfrm>
            </p:contentPart>
          </mc:Choice>
          <mc:Fallback xmlns="">
            <p:pic>
              <p:nvPicPr>
                <p:cNvPr id="11" name="Ink 10">
                  <a:extLst>
                    <a:ext uri="{FF2B5EF4-FFF2-40B4-BE49-F238E27FC236}">
                      <a16:creationId xmlns:a16="http://schemas.microsoft.com/office/drawing/2014/main" id="{5072AFD0-1CBB-45A9-BF2A-B130AA291B2E}"/>
                    </a:ext>
                  </a:extLst>
                </p:cNvPr>
                <p:cNvPicPr/>
                <p:nvPr/>
              </p:nvPicPr>
              <p:blipFill>
                <a:blip r:embed="rId12"/>
                <a:stretch>
                  <a:fillRect/>
                </a:stretch>
              </p:blipFill>
              <p:spPr>
                <a:xfrm>
                  <a:off x="3487341" y="3182139"/>
                  <a:ext cx="55800" cy="131760"/>
                </a:xfrm>
                <a:prstGeom prst="rect">
                  <a:avLst/>
                </a:prstGeom>
              </p:spPr>
            </p:pic>
          </mc:Fallback>
        </mc:AlternateContent>
      </p:grpSp>
      <p:grpSp>
        <p:nvGrpSpPr>
          <p:cNvPr id="16" name="Group 15">
            <a:extLst>
              <a:ext uri="{FF2B5EF4-FFF2-40B4-BE49-F238E27FC236}">
                <a16:creationId xmlns:a16="http://schemas.microsoft.com/office/drawing/2014/main" id="{228D0DFB-0AF2-4314-8A7D-B6EB19C6A0C5}"/>
              </a:ext>
            </a:extLst>
          </p:cNvPr>
          <p:cNvGrpSpPr/>
          <p:nvPr/>
        </p:nvGrpSpPr>
        <p:grpSpPr>
          <a:xfrm>
            <a:off x="4203741" y="2900259"/>
            <a:ext cx="1033920" cy="589320"/>
            <a:chOff x="4203741" y="2900259"/>
            <a:chExt cx="1033920" cy="589320"/>
          </a:xfrm>
        </p:grpSpPr>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7BD5450C-0F66-497D-B719-84FADCA2D47E}"/>
                    </a:ext>
                  </a:extLst>
                </p14:cNvPr>
                <p14:cNvContentPartPr/>
                <p14:nvPr/>
              </p14:nvContentPartPr>
              <p14:xfrm>
                <a:off x="4203741" y="2900259"/>
                <a:ext cx="746640" cy="589320"/>
              </p14:xfrm>
            </p:contentPart>
          </mc:Choice>
          <mc:Fallback xmlns="">
            <p:pic>
              <p:nvPicPr>
                <p:cNvPr id="13" name="Ink 12">
                  <a:extLst>
                    <a:ext uri="{FF2B5EF4-FFF2-40B4-BE49-F238E27FC236}">
                      <a16:creationId xmlns:a16="http://schemas.microsoft.com/office/drawing/2014/main" id="{7BD5450C-0F66-497D-B719-84FADCA2D47E}"/>
                    </a:ext>
                  </a:extLst>
                </p:cNvPr>
                <p:cNvPicPr/>
                <p:nvPr/>
              </p:nvPicPr>
              <p:blipFill>
                <a:blip r:embed="rId14"/>
                <a:stretch>
                  <a:fillRect/>
                </a:stretch>
              </p:blipFill>
              <p:spPr>
                <a:xfrm>
                  <a:off x="4186101" y="2882619"/>
                  <a:ext cx="7822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0369BD4-1C41-42D9-AFFD-7723385C3480}"/>
                    </a:ext>
                  </a:extLst>
                </p14:cNvPr>
                <p14:cNvContentPartPr/>
                <p14:nvPr/>
              </p14:nvContentPartPr>
              <p14:xfrm>
                <a:off x="4991421" y="2958219"/>
                <a:ext cx="1800" cy="360"/>
              </p14:xfrm>
            </p:contentPart>
          </mc:Choice>
          <mc:Fallback xmlns="">
            <p:pic>
              <p:nvPicPr>
                <p:cNvPr id="14" name="Ink 13">
                  <a:extLst>
                    <a:ext uri="{FF2B5EF4-FFF2-40B4-BE49-F238E27FC236}">
                      <a16:creationId xmlns:a16="http://schemas.microsoft.com/office/drawing/2014/main" id="{60369BD4-1C41-42D9-AFFD-7723385C3480}"/>
                    </a:ext>
                  </a:extLst>
                </p:cNvPr>
                <p:cNvPicPr/>
                <p:nvPr/>
              </p:nvPicPr>
              <p:blipFill>
                <a:blip r:embed="rId16"/>
                <a:stretch>
                  <a:fillRect/>
                </a:stretch>
              </p:blipFill>
              <p:spPr>
                <a:xfrm>
                  <a:off x="4973781" y="2940579"/>
                  <a:ext cx="3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89BF5321-CF3B-453D-BBE0-876DE6677D63}"/>
                    </a:ext>
                  </a:extLst>
                </p14:cNvPr>
                <p14:cNvContentPartPr/>
                <p14:nvPr/>
              </p14:nvContentPartPr>
              <p14:xfrm>
                <a:off x="4894581" y="2920779"/>
                <a:ext cx="343080" cy="235800"/>
              </p14:xfrm>
            </p:contentPart>
          </mc:Choice>
          <mc:Fallback xmlns="">
            <p:pic>
              <p:nvPicPr>
                <p:cNvPr id="15" name="Ink 14">
                  <a:extLst>
                    <a:ext uri="{FF2B5EF4-FFF2-40B4-BE49-F238E27FC236}">
                      <a16:creationId xmlns:a16="http://schemas.microsoft.com/office/drawing/2014/main" id="{89BF5321-CF3B-453D-BBE0-876DE6677D63}"/>
                    </a:ext>
                  </a:extLst>
                </p:cNvPr>
                <p:cNvPicPr/>
                <p:nvPr/>
              </p:nvPicPr>
              <p:blipFill>
                <a:blip r:embed="rId18"/>
                <a:stretch>
                  <a:fillRect/>
                </a:stretch>
              </p:blipFill>
              <p:spPr>
                <a:xfrm>
                  <a:off x="4876581" y="2902779"/>
                  <a:ext cx="378720" cy="271440"/>
                </a:xfrm>
                <a:prstGeom prst="rect">
                  <a:avLst/>
                </a:prstGeom>
              </p:spPr>
            </p:pic>
          </mc:Fallback>
        </mc:AlternateContent>
      </p:grpSp>
    </p:spTree>
    <p:extLst>
      <p:ext uri="{BB962C8B-B14F-4D97-AF65-F5344CB8AC3E}">
        <p14:creationId xmlns:p14="http://schemas.microsoft.com/office/powerpoint/2010/main" val="2427178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9F29C5-D2B5-4272-B3AD-34453F6B1910}"/>
              </a:ext>
            </a:extLst>
          </p:cNvPr>
          <p:cNvSpPr>
            <a:spLocks noGrp="1"/>
          </p:cNvSpPr>
          <p:nvPr>
            <p:ph type="title"/>
          </p:nvPr>
        </p:nvSpPr>
        <p:spPr/>
        <p:txBody>
          <a:bodyPr/>
          <a:lstStyle/>
          <a:p>
            <a:r>
              <a:rPr lang="en-US"/>
              <a:t>Reported in kids also </a:t>
            </a:r>
            <a:endParaRPr lang="en-IN"/>
          </a:p>
        </p:txBody>
      </p:sp>
      <p:pic>
        <p:nvPicPr>
          <p:cNvPr id="5" name="Content Placeholder 4">
            <a:extLst>
              <a:ext uri="{FF2B5EF4-FFF2-40B4-BE49-F238E27FC236}">
                <a16:creationId xmlns:a16="http://schemas.microsoft.com/office/drawing/2014/main" id="{8AB78E14-0E6F-43EB-AA4A-AC9DE0C888A7}"/>
              </a:ext>
            </a:extLst>
          </p:cNvPr>
          <p:cNvPicPr>
            <a:picLocks noGrp="1" noChangeAspect="1"/>
          </p:cNvPicPr>
          <p:nvPr>
            <p:ph sz="half" idx="1"/>
          </p:nvPr>
        </p:nvPicPr>
        <p:blipFill>
          <a:blip r:embed="rId2"/>
          <a:stretch>
            <a:fillRect/>
          </a:stretch>
        </p:blipFill>
        <p:spPr>
          <a:xfrm>
            <a:off x="2028672" y="2829036"/>
            <a:ext cx="2929500" cy="2343600"/>
          </a:xfrm>
        </p:spPr>
      </p:pic>
      <p:pic>
        <p:nvPicPr>
          <p:cNvPr id="9" name="Content Placeholder 8">
            <a:extLst>
              <a:ext uri="{FF2B5EF4-FFF2-40B4-BE49-F238E27FC236}">
                <a16:creationId xmlns:a16="http://schemas.microsoft.com/office/drawing/2014/main" id="{1282C100-A60D-4FA0-8A7C-B921B29223D6}"/>
              </a:ext>
            </a:extLst>
          </p:cNvPr>
          <p:cNvPicPr>
            <a:picLocks noGrp="1" noChangeAspect="1"/>
          </p:cNvPicPr>
          <p:nvPr>
            <p:ph sz="half" idx="2"/>
          </p:nvPr>
        </p:nvPicPr>
        <p:blipFill>
          <a:blip r:embed="rId3"/>
          <a:stretch>
            <a:fillRect/>
          </a:stretch>
        </p:blipFill>
        <p:spPr>
          <a:xfrm>
            <a:off x="6172200" y="2503806"/>
            <a:ext cx="5181600" cy="2994976"/>
          </a:xfrm>
        </p:spPr>
      </p:pic>
    </p:spTree>
    <p:extLst>
      <p:ext uri="{BB962C8B-B14F-4D97-AF65-F5344CB8AC3E}">
        <p14:creationId xmlns:p14="http://schemas.microsoft.com/office/powerpoint/2010/main" val="26461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AE74-6A0D-46AB-8CD4-9A5A3F966514}"/>
              </a:ext>
            </a:extLst>
          </p:cNvPr>
          <p:cNvSpPr>
            <a:spLocks noGrp="1"/>
          </p:cNvSpPr>
          <p:nvPr>
            <p:ph type="title"/>
          </p:nvPr>
        </p:nvSpPr>
        <p:spPr/>
        <p:txBody>
          <a:bodyPr/>
          <a:lstStyle/>
          <a:p>
            <a:r>
              <a:rPr lang="en-US" dirty="0"/>
              <a:t>Summary </a:t>
            </a:r>
            <a:endParaRPr lang="en-IN" dirty="0"/>
          </a:p>
        </p:txBody>
      </p:sp>
      <p:sp>
        <p:nvSpPr>
          <p:cNvPr id="3" name="Content Placeholder 2">
            <a:extLst>
              <a:ext uri="{FF2B5EF4-FFF2-40B4-BE49-F238E27FC236}">
                <a16:creationId xmlns:a16="http://schemas.microsoft.com/office/drawing/2014/main" id="{41BB7D8C-5BE3-4AAC-B752-117DADD45A85}"/>
              </a:ext>
            </a:extLst>
          </p:cNvPr>
          <p:cNvSpPr>
            <a:spLocks noGrp="1"/>
          </p:cNvSpPr>
          <p:nvPr>
            <p:ph idx="1"/>
          </p:nvPr>
        </p:nvSpPr>
        <p:spPr/>
        <p:txBody>
          <a:bodyPr/>
          <a:lstStyle/>
          <a:p>
            <a:r>
              <a:rPr lang="en-US" dirty="0"/>
              <a:t>What is it and what for ? </a:t>
            </a:r>
          </a:p>
          <a:p>
            <a:r>
              <a:rPr lang="en-US" dirty="0"/>
              <a:t>Submental diversion ! </a:t>
            </a:r>
          </a:p>
          <a:p>
            <a:r>
              <a:rPr lang="en-US" dirty="0"/>
              <a:t>Indications </a:t>
            </a:r>
          </a:p>
          <a:p>
            <a:r>
              <a:rPr lang="en-US" dirty="0"/>
              <a:t>Techniques and modifications</a:t>
            </a:r>
          </a:p>
          <a:p>
            <a:r>
              <a:rPr lang="en-US" dirty="0"/>
              <a:t>Complications </a:t>
            </a:r>
          </a:p>
          <a:p>
            <a:r>
              <a:rPr lang="en-US" dirty="0"/>
              <a:t>Contraindications  </a:t>
            </a:r>
            <a:endParaRPr lang="en-IN" dirty="0"/>
          </a:p>
        </p:txBody>
      </p:sp>
      <p:sp>
        <p:nvSpPr>
          <p:cNvPr id="4" name="Flowchart: Multidocument 3">
            <a:extLst>
              <a:ext uri="{FF2B5EF4-FFF2-40B4-BE49-F238E27FC236}">
                <a16:creationId xmlns:a16="http://schemas.microsoft.com/office/drawing/2014/main" id="{6F030B15-4DFE-4010-927E-8E82C02ABA95}"/>
              </a:ext>
            </a:extLst>
          </p:cNvPr>
          <p:cNvSpPr/>
          <p:nvPr/>
        </p:nvSpPr>
        <p:spPr>
          <a:xfrm>
            <a:off x="6296025" y="1264024"/>
            <a:ext cx="5510493" cy="47244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Thank you all </a:t>
            </a:r>
          </a:p>
          <a:p>
            <a:pPr algn="ctr"/>
            <a:r>
              <a:rPr lang="en-US" sz="3200" b="1" dirty="0">
                <a:solidFill>
                  <a:srgbClr val="FF0000"/>
                </a:solidFill>
              </a:rPr>
              <a:t>Long live the ISA</a:t>
            </a:r>
          </a:p>
          <a:p>
            <a:pPr algn="ctr"/>
            <a:endParaRPr lang="en-US" sz="3200" b="1" dirty="0">
              <a:solidFill>
                <a:srgbClr val="FF0000"/>
              </a:solidFill>
            </a:endParaRPr>
          </a:p>
          <a:p>
            <a:pPr algn="ctr"/>
            <a:r>
              <a:rPr lang="en-US" sz="3200" b="1" dirty="0">
                <a:solidFill>
                  <a:srgbClr val="FF0000"/>
                </a:solidFill>
              </a:rPr>
              <a:t>All slides in </a:t>
            </a:r>
            <a:r>
              <a:rPr lang="en-US" sz="3200" b="1" dirty="0">
                <a:hlinkClick r:id="rId2"/>
              </a:rPr>
              <a:t>www.painfreepartha.com</a:t>
            </a:r>
            <a:r>
              <a:rPr lang="en-US" sz="3200" b="1" dirty="0"/>
              <a:t>  </a:t>
            </a:r>
          </a:p>
          <a:p>
            <a:pPr algn="ctr"/>
            <a:endParaRPr lang="en-US" sz="3200" b="1" dirty="0"/>
          </a:p>
          <a:p>
            <a:pPr algn="ctr"/>
            <a:endParaRPr lang="en-US" sz="3200" b="1" dirty="0"/>
          </a:p>
          <a:p>
            <a:pPr algn="ctr"/>
            <a:endParaRPr lang="en-IN" dirty="0"/>
          </a:p>
        </p:txBody>
      </p:sp>
    </p:spTree>
    <p:extLst>
      <p:ext uri="{BB962C8B-B14F-4D97-AF65-F5344CB8AC3E}">
        <p14:creationId xmlns:p14="http://schemas.microsoft.com/office/powerpoint/2010/main" val="302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51CD-E18D-4F2D-B6AD-403224F48F30}"/>
              </a:ext>
            </a:extLst>
          </p:cNvPr>
          <p:cNvSpPr>
            <a:spLocks noGrp="1"/>
          </p:cNvSpPr>
          <p:nvPr>
            <p:ph type="title"/>
          </p:nvPr>
        </p:nvSpPr>
        <p:spPr/>
        <p:txBody>
          <a:bodyPr/>
          <a:lstStyle/>
          <a:p>
            <a:r>
              <a:rPr lang="en-US" dirty="0"/>
              <a:t>Why should we think of such ? </a:t>
            </a:r>
            <a:endParaRPr lang="en-IN" dirty="0"/>
          </a:p>
        </p:txBody>
      </p:sp>
      <p:sp>
        <p:nvSpPr>
          <p:cNvPr id="3" name="Content Placeholder 2">
            <a:extLst>
              <a:ext uri="{FF2B5EF4-FFF2-40B4-BE49-F238E27FC236}">
                <a16:creationId xmlns:a16="http://schemas.microsoft.com/office/drawing/2014/main" id="{436D8DE7-E438-4409-90CD-4890FE04330D}"/>
              </a:ext>
            </a:extLst>
          </p:cNvPr>
          <p:cNvSpPr>
            <a:spLocks noGrp="1"/>
          </p:cNvSpPr>
          <p:nvPr>
            <p:ph idx="1"/>
          </p:nvPr>
        </p:nvSpPr>
        <p:spPr/>
        <p:txBody>
          <a:bodyPr>
            <a:noAutofit/>
          </a:bodyPr>
          <a:lstStyle/>
          <a:p>
            <a:pPr algn="just">
              <a:lnSpc>
                <a:spcPct val="150000"/>
              </a:lnSpc>
            </a:pPr>
            <a:r>
              <a:rPr lang="en-US" sz="2400" dirty="0"/>
              <a:t>Conventional orotracheal intubation is inappropriate as it interferes with the surgical access. </a:t>
            </a:r>
          </a:p>
          <a:p>
            <a:pPr algn="just">
              <a:lnSpc>
                <a:spcPct val="150000"/>
              </a:lnSpc>
            </a:pPr>
            <a:r>
              <a:rPr lang="en-US" sz="2400" dirty="0"/>
              <a:t>Temporary intraoperative occlusion of teeth (intramaxillary and maxillomandibular fixation) is needed to check the alignment of the fracture fragments, making orotracheal intubation unsuitable</a:t>
            </a:r>
          </a:p>
          <a:p>
            <a:pPr algn="just">
              <a:lnSpc>
                <a:spcPct val="150000"/>
              </a:lnSpc>
            </a:pPr>
            <a:r>
              <a:rPr lang="en-US" sz="2400" dirty="0"/>
              <a:t>Tracheostomy is a bigger procedure with more complications </a:t>
            </a:r>
            <a:endParaRPr lang="en-IN" sz="2400" dirty="0"/>
          </a:p>
        </p:txBody>
      </p:sp>
      <p:pic>
        <p:nvPicPr>
          <p:cNvPr id="5" name="Picture 4">
            <a:extLst>
              <a:ext uri="{FF2B5EF4-FFF2-40B4-BE49-F238E27FC236}">
                <a16:creationId xmlns:a16="http://schemas.microsoft.com/office/drawing/2014/main" id="{179FC41B-FBF9-4258-8C5A-794EBA337C6C}"/>
              </a:ext>
            </a:extLst>
          </p:cNvPr>
          <p:cNvPicPr>
            <a:picLocks noChangeAspect="1"/>
          </p:cNvPicPr>
          <p:nvPr/>
        </p:nvPicPr>
        <p:blipFill>
          <a:blip r:embed="rId2"/>
          <a:stretch>
            <a:fillRect/>
          </a:stretch>
        </p:blipFill>
        <p:spPr>
          <a:xfrm>
            <a:off x="8145107" y="0"/>
            <a:ext cx="2410161" cy="1895740"/>
          </a:xfrm>
          <a:prstGeom prst="rect">
            <a:avLst/>
          </a:prstGeom>
        </p:spPr>
      </p:pic>
    </p:spTree>
    <p:extLst>
      <p:ext uri="{BB962C8B-B14F-4D97-AF65-F5344CB8AC3E}">
        <p14:creationId xmlns:p14="http://schemas.microsoft.com/office/powerpoint/2010/main" val="19637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17CC-8AD1-419D-B1A5-593709AB5ED8}"/>
              </a:ext>
            </a:extLst>
          </p:cNvPr>
          <p:cNvSpPr>
            <a:spLocks noGrp="1"/>
          </p:cNvSpPr>
          <p:nvPr>
            <p:ph type="title"/>
          </p:nvPr>
        </p:nvSpPr>
        <p:spPr/>
        <p:txBody>
          <a:bodyPr/>
          <a:lstStyle/>
          <a:p>
            <a:r>
              <a:rPr lang="en-US" dirty="0"/>
              <a:t>Can we think of nasotracheal intubation </a:t>
            </a:r>
            <a:endParaRPr lang="en-IN" dirty="0"/>
          </a:p>
        </p:txBody>
      </p:sp>
      <p:sp>
        <p:nvSpPr>
          <p:cNvPr id="3" name="Content Placeholder 2">
            <a:extLst>
              <a:ext uri="{FF2B5EF4-FFF2-40B4-BE49-F238E27FC236}">
                <a16:creationId xmlns:a16="http://schemas.microsoft.com/office/drawing/2014/main" id="{38E1A299-ADEB-4E95-9FB8-D6890EBE8811}"/>
              </a:ext>
            </a:extLst>
          </p:cNvPr>
          <p:cNvSpPr>
            <a:spLocks noGrp="1"/>
          </p:cNvSpPr>
          <p:nvPr>
            <p:ph idx="1"/>
          </p:nvPr>
        </p:nvSpPr>
        <p:spPr/>
        <p:txBody>
          <a:bodyPr/>
          <a:lstStyle/>
          <a:p>
            <a:r>
              <a:rPr lang="en-US" dirty="0"/>
              <a:t>Nasotracheal intubation is not recommended in presence of </a:t>
            </a:r>
            <a:r>
              <a:rPr lang="en-US" dirty="0" err="1"/>
              <a:t>panfacial</a:t>
            </a:r>
            <a:r>
              <a:rPr lang="en-US" dirty="0"/>
              <a:t> fracture, cervical spine injury, skull base fracture with or without cerebrospinal fluid rhinorrhea, systemic coagulation disorders, distorted nasal anatomy </a:t>
            </a:r>
          </a:p>
          <a:p>
            <a:endParaRPr lang="en-US" dirty="0"/>
          </a:p>
          <a:p>
            <a:r>
              <a:rPr lang="en-US" dirty="0" err="1"/>
              <a:t>Fibreoptic</a:t>
            </a:r>
            <a:r>
              <a:rPr lang="en-US" dirty="0"/>
              <a:t> nasotracheal is suggested by some .. But will local anaesthesia work ?</a:t>
            </a:r>
          </a:p>
          <a:p>
            <a:r>
              <a:rPr lang="en-US" dirty="0"/>
              <a:t>Will there  be bleeding to decrease the chances ? </a:t>
            </a:r>
            <a:endParaRPr lang="en-IN" dirty="0"/>
          </a:p>
        </p:txBody>
      </p:sp>
    </p:spTree>
    <p:extLst>
      <p:ext uri="{BB962C8B-B14F-4D97-AF65-F5344CB8AC3E}">
        <p14:creationId xmlns:p14="http://schemas.microsoft.com/office/powerpoint/2010/main" val="147854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E8C5-4A35-402E-869E-7F5AEE694D67}"/>
              </a:ext>
            </a:extLst>
          </p:cNvPr>
          <p:cNvSpPr>
            <a:spLocks noGrp="1"/>
          </p:cNvSpPr>
          <p:nvPr>
            <p:ph type="title"/>
          </p:nvPr>
        </p:nvSpPr>
        <p:spPr/>
        <p:txBody>
          <a:bodyPr/>
          <a:lstStyle/>
          <a:p>
            <a:r>
              <a:rPr lang="en-US" dirty="0"/>
              <a:t>Definition – what is it ? </a:t>
            </a:r>
            <a:endParaRPr lang="en-IN" dirty="0"/>
          </a:p>
        </p:txBody>
      </p:sp>
      <p:sp>
        <p:nvSpPr>
          <p:cNvPr id="3" name="Content Placeholder 2">
            <a:extLst>
              <a:ext uri="{FF2B5EF4-FFF2-40B4-BE49-F238E27FC236}">
                <a16:creationId xmlns:a16="http://schemas.microsoft.com/office/drawing/2014/main" id="{9E176ACD-02C8-43C8-82A0-696AE0B5E444}"/>
              </a:ext>
            </a:extLst>
          </p:cNvPr>
          <p:cNvSpPr>
            <a:spLocks noGrp="1"/>
          </p:cNvSpPr>
          <p:nvPr>
            <p:ph sz="half" idx="1"/>
          </p:nvPr>
        </p:nvSpPr>
        <p:spPr/>
        <p:txBody>
          <a:bodyPr>
            <a:normAutofit fontScale="92500" lnSpcReduction="20000"/>
          </a:bodyPr>
          <a:lstStyle/>
          <a:p>
            <a:pPr algn="just">
              <a:lnSpc>
                <a:spcPct val="150000"/>
              </a:lnSpc>
            </a:pPr>
            <a:r>
              <a:rPr lang="en-US" dirty="0"/>
              <a:t>The sub‑mental route for endotracheal intubation consists of pulling the free end of an endotracheal tube (universal connector removed) through a sub‑mental incision, after the usual orotracheal intubation has been performed. </a:t>
            </a:r>
            <a:endParaRPr lang="en-IN" dirty="0"/>
          </a:p>
        </p:txBody>
      </p:sp>
      <p:pic>
        <p:nvPicPr>
          <p:cNvPr id="8" name="Picture 7">
            <a:extLst>
              <a:ext uri="{FF2B5EF4-FFF2-40B4-BE49-F238E27FC236}">
                <a16:creationId xmlns:a16="http://schemas.microsoft.com/office/drawing/2014/main" id="{EA2E6BEF-9098-4393-8EDB-1CE52472DEEC}"/>
              </a:ext>
            </a:extLst>
          </p:cNvPr>
          <p:cNvPicPr>
            <a:picLocks noChangeAspect="1"/>
          </p:cNvPicPr>
          <p:nvPr/>
        </p:nvPicPr>
        <p:blipFill>
          <a:blip r:embed="rId2"/>
          <a:stretch>
            <a:fillRect/>
          </a:stretch>
        </p:blipFill>
        <p:spPr>
          <a:xfrm>
            <a:off x="6557682" y="2255931"/>
            <a:ext cx="4796118" cy="3077004"/>
          </a:xfrm>
          <a:prstGeom prst="rect">
            <a:avLst/>
          </a:prstGeom>
        </p:spPr>
      </p:pic>
      <p:sp>
        <p:nvSpPr>
          <p:cNvPr id="10" name="Content Placeholder 9">
            <a:extLst>
              <a:ext uri="{FF2B5EF4-FFF2-40B4-BE49-F238E27FC236}">
                <a16:creationId xmlns:a16="http://schemas.microsoft.com/office/drawing/2014/main" id="{8EF3B286-CB80-49CD-AAF2-F664ABAE181A}"/>
              </a:ext>
            </a:extLst>
          </p:cNvPr>
          <p:cNvSpPr>
            <a:spLocks noGrp="1"/>
          </p:cNvSpPr>
          <p:nvPr>
            <p:ph sz="half" idx="2"/>
          </p:nvPr>
        </p:nvSpPr>
        <p:spPr/>
        <p:txBody>
          <a:bodyPr/>
          <a:lstStyle/>
          <a:p>
            <a:endParaRPr lang="en-IN"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3F636974-8993-4267-9FF0-4E115523C4AC}"/>
                  </a:ext>
                </a:extLst>
              </p14:cNvPr>
              <p14:cNvContentPartPr/>
              <p14:nvPr/>
            </p14:nvContentPartPr>
            <p14:xfrm>
              <a:off x="-215619" y="44739"/>
              <a:ext cx="360" cy="360"/>
            </p14:xfrm>
          </p:contentPart>
        </mc:Choice>
        <mc:Fallback xmlns="">
          <p:pic>
            <p:nvPicPr>
              <p:cNvPr id="4" name="Ink 3">
                <a:extLst>
                  <a:ext uri="{FF2B5EF4-FFF2-40B4-BE49-F238E27FC236}">
                    <a16:creationId xmlns:a16="http://schemas.microsoft.com/office/drawing/2014/main" id="{3F636974-8993-4267-9FF0-4E115523C4AC}"/>
                  </a:ext>
                </a:extLst>
              </p:cNvPr>
              <p:cNvPicPr/>
              <p:nvPr/>
            </p:nvPicPr>
            <p:blipFill>
              <a:blip r:embed="rId4"/>
              <a:stretch>
                <a:fillRect/>
              </a:stretch>
            </p:blipFill>
            <p:spPr>
              <a:xfrm>
                <a:off x="-233259" y="27099"/>
                <a:ext cx="36000" cy="36000"/>
              </a:xfrm>
              <a:prstGeom prst="rect">
                <a:avLst/>
              </a:prstGeom>
            </p:spPr>
          </p:pic>
        </mc:Fallback>
      </mc:AlternateContent>
      <p:grpSp>
        <p:nvGrpSpPr>
          <p:cNvPr id="32" name="Group 31">
            <a:extLst>
              <a:ext uri="{FF2B5EF4-FFF2-40B4-BE49-F238E27FC236}">
                <a16:creationId xmlns:a16="http://schemas.microsoft.com/office/drawing/2014/main" id="{3D3CAE1A-5BA7-4EE3-A550-AE14A3F0F6FD}"/>
              </a:ext>
            </a:extLst>
          </p:cNvPr>
          <p:cNvGrpSpPr/>
          <p:nvPr/>
        </p:nvGrpSpPr>
        <p:grpSpPr>
          <a:xfrm>
            <a:off x="10505901" y="2859579"/>
            <a:ext cx="1670040" cy="2331000"/>
            <a:chOff x="10505901" y="2859579"/>
            <a:chExt cx="1670040" cy="233100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1" name="Ink 10">
                  <a:extLst>
                    <a:ext uri="{FF2B5EF4-FFF2-40B4-BE49-F238E27FC236}">
                      <a16:creationId xmlns:a16="http://schemas.microsoft.com/office/drawing/2014/main" id="{6A3D0FF5-C14C-4D5C-B354-E2C083EBDF2F}"/>
                    </a:ext>
                  </a:extLst>
                </p14:cNvPr>
                <p14:cNvContentPartPr/>
                <p14:nvPr/>
              </p14:nvContentPartPr>
              <p14:xfrm>
                <a:off x="10524261" y="2859579"/>
                <a:ext cx="216000" cy="940680"/>
              </p14:xfrm>
            </p:contentPart>
          </mc:Choice>
          <mc:Fallback xmlns="">
            <p:pic>
              <p:nvPicPr>
                <p:cNvPr id="11" name="Ink 10">
                  <a:extLst>
                    <a:ext uri="{FF2B5EF4-FFF2-40B4-BE49-F238E27FC236}">
                      <a16:creationId xmlns:a16="http://schemas.microsoft.com/office/drawing/2014/main" id="{6A3D0FF5-C14C-4D5C-B354-E2C083EBDF2F}"/>
                    </a:ext>
                  </a:extLst>
                </p:cNvPr>
                <p:cNvPicPr/>
                <p:nvPr/>
              </p:nvPicPr>
              <p:blipFill>
                <a:blip r:embed="rId6"/>
                <a:stretch>
                  <a:fillRect/>
                </a:stretch>
              </p:blipFill>
              <p:spPr>
                <a:xfrm>
                  <a:off x="10506621" y="2841579"/>
                  <a:ext cx="251640" cy="976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2" name="Ink 11">
                  <a:extLst>
                    <a:ext uri="{FF2B5EF4-FFF2-40B4-BE49-F238E27FC236}">
                      <a16:creationId xmlns:a16="http://schemas.microsoft.com/office/drawing/2014/main" id="{762EB3D5-C9BD-4682-8319-4DA4E6CFFDB8}"/>
                    </a:ext>
                  </a:extLst>
                </p14:cNvPr>
                <p14:cNvContentPartPr/>
                <p14:nvPr/>
              </p14:nvContentPartPr>
              <p14:xfrm>
                <a:off x="10613901" y="4052619"/>
                <a:ext cx="162000" cy="1137960"/>
              </p14:xfrm>
            </p:contentPart>
          </mc:Choice>
          <mc:Fallback xmlns="">
            <p:pic>
              <p:nvPicPr>
                <p:cNvPr id="12" name="Ink 11">
                  <a:extLst>
                    <a:ext uri="{FF2B5EF4-FFF2-40B4-BE49-F238E27FC236}">
                      <a16:creationId xmlns:a16="http://schemas.microsoft.com/office/drawing/2014/main" id="{762EB3D5-C9BD-4682-8319-4DA4E6CFFDB8}"/>
                    </a:ext>
                  </a:extLst>
                </p:cNvPr>
                <p:cNvPicPr/>
                <p:nvPr/>
              </p:nvPicPr>
              <p:blipFill>
                <a:blip r:embed="rId8"/>
                <a:stretch>
                  <a:fillRect/>
                </a:stretch>
              </p:blipFill>
              <p:spPr>
                <a:xfrm>
                  <a:off x="10595901" y="4034979"/>
                  <a:ext cx="197640" cy="1173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3" name="Ink 12">
                  <a:extLst>
                    <a:ext uri="{FF2B5EF4-FFF2-40B4-BE49-F238E27FC236}">
                      <a16:creationId xmlns:a16="http://schemas.microsoft.com/office/drawing/2014/main" id="{2359E160-0ED8-4EFB-99B2-BFBFEB26E41C}"/>
                    </a:ext>
                  </a:extLst>
                </p14:cNvPr>
                <p14:cNvContentPartPr/>
                <p14:nvPr/>
              </p14:nvContentPartPr>
              <p14:xfrm>
                <a:off x="10601301" y="4042899"/>
                <a:ext cx="13320" cy="38880"/>
              </p14:xfrm>
            </p:contentPart>
          </mc:Choice>
          <mc:Fallback xmlns="">
            <p:pic>
              <p:nvPicPr>
                <p:cNvPr id="13" name="Ink 12">
                  <a:extLst>
                    <a:ext uri="{FF2B5EF4-FFF2-40B4-BE49-F238E27FC236}">
                      <a16:creationId xmlns:a16="http://schemas.microsoft.com/office/drawing/2014/main" id="{2359E160-0ED8-4EFB-99B2-BFBFEB26E41C}"/>
                    </a:ext>
                  </a:extLst>
                </p:cNvPr>
                <p:cNvPicPr/>
                <p:nvPr/>
              </p:nvPicPr>
              <p:blipFill>
                <a:blip r:embed="rId10"/>
                <a:stretch>
                  <a:fillRect/>
                </a:stretch>
              </p:blipFill>
              <p:spPr>
                <a:xfrm>
                  <a:off x="10583301" y="4025259"/>
                  <a:ext cx="48960" cy="74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5" name="Ink 14">
                  <a:extLst>
                    <a:ext uri="{FF2B5EF4-FFF2-40B4-BE49-F238E27FC236}">
                      <a16:creationId xmlns:a16="http://schemas.microsoft.com/office/drawing/2014/main" id="{99B0CFB1-39C4-4C89-B6FB-4B15A68B98FE}"/>
                    </a:ext>
                  </a:extLst>
                </p14:cNvPr>
                <p14:cNvContentPartPr/>
                <p14:nvPr/>
              </p14:nvContentPartPr>
              <p14:xfrm>
                <a:off x="10505901" y="4033899"/>
                <a:ext cx="239400" cy="114480"/>
              </p14:xfrm>
            </p:contentPart>
          </mc:Choice>
          <mc:Fallback xmlns="">
            <p:pic>
              <p:nvPicPr>
                <p:cNvPr id="15" name="Ink 14">
                  <a:extLst>
                    <a:ext uri="{FF2B5EF4-FFF2-40B4-BE49-F238E27FC236}">
                      <a16:creationId xmlns:a16="http://schemas.microsoft.com/office/drawing/2014/main" id="{99B0CFB1-39C4-4C89-B6FB-4B15A68B98FE}"/>
                    </a:ext>
                  </a:extLst>
                </p:cNvPr>
                <p:cNvPicPr/>
                <p:nvPr/>
              </p:nvPicPr>
              <p:blipFill>
                <a:blip r:embed="rId12"/>
                <a:stretch>
                  <a:fillRect/>
                </a:stretch>
              </p:blipFill>
              <p:spPr>
                <a:xfrm>
                  <a:off x="10487901" y="4016259"/>
                  <a:ext cx="275040" cy="150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6" name="Ink 15">
                  <a:extLst>
                    <a:ext uri="{FF2B5EF4-FFF2-40B4-BE49-F238E27FC236}">
                      <a16:creationId xmlns:a16="http://schemas.microsoft.com/office/drawing/2014/main" id="{A4D1E8F4-D2D7-4870-95FD-04D0279615DD}"/>
                    </a:ext>
                  </a:extLst>
                </p14:cNvPr>
                <p14:cNvContentPartPr/>
                <p14:nvPr/>
              </p14:nvContentPartPr>
              <p14:xfrm>
                <a:off x="10954101" y="3628179"/>
                <a:ext cx="103320" cy="398160"/>
              </p14:xfrm>
            </p:contentPart>
          </mc:Choice>
          <mc:Fallback xmlns="">
            <p:pic>
              <p:nvPicPr>
                <p:cNvPr id="16" name="Ink 15">
                  <a:extLst>
                    <a:ext uri="{FF2B5EF4-FFF2-40B4-BE49-F238E27FC236}">
                      <a16:creationId xmlns:a16="http://schemas.microsoft.com/office/drawing/2014/main" id="{A4D1E8F4-D2D7-4870-95FD-04D0279615DD}"/>
                    </a:ext>
                  </a:extLst>
                </p:cNvPr>
                <p:cNvPicPr/>
                <p:nvPr/>
              </p:nvPicPr>
              <p:blipFill>
                <a:blip r:embed="rId14"/>
                <a:stretch>
                  <a:fillRect/>
                </a:stretch>
              </p:blipFill>
              <p:spPr>
                <a:xfrm>
                  <a:off x="10936461" y="3610179"/>
                  <a:ext cx="138960" cy="433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7" name="Ink 16">
                  <a:extLst>
                    <a:ext uri="{FF2B5EF4-FFF2-40B4-BE49-F238E27FC236}">
                      <a16:creationId xmlns:a16="http://schemas.microsoft.com/office/drawing/2014/main" id="{F086BECE-4CD8-46BD-A617-07BCC1B132D8}"/>
                    </a:ext>
                  </a:extLst>
                </p14:cNvPr>
                <p14:cNvContentPartPr/>
                <p14:nvPr/>
              </p14:nvContentPartPr>
              <p14:xfrm>
                <a:off x="10961661" y="3809979"/>
                <a:ext cx="109800" cy="41400"/>
              </p14:xfrm>
            </p:contentPart>
          </mc:Choice>
          <mc:Fallback xmlns="">
            <p:pic>
              <p:nvPicPr>
                <p:cNvPr id="17" name="Ink 16">
                  <a:extLst>
                    <a:ext uri="{FF2B5EF4-FFF2-40B4-BE49-F238E27FC236}">
                      <a16:creationId xmlns:a16="http://schemas.microsoft.com/office/drawing/2014/main" id="{F086BECE-4CD8-46BD-A617-07BCC1B132D8}"/>
                    </a:ext>
                  </a:extLst>
                </p:cNvPr>
                <p:cNvPicPr/>
                <p:nvPr/>
              </p:nvPicPr>
              <p:blipFill>
                <a:blip r:embed="rId16"/>
                <a:stretch>
                  <a:fillRect/>
                </a:stretch>
              </p:blipFill>
              <p:spPr>
                <a:xfrm>
                  <a:off x="10944021" y="3791979"/>
                  <a:ext cx="145440" cy="77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8" name="Ink 17">
                  <a:extLst>
                    <a:ext uri="{FF2B5EF4-FFF2-40B4-BE49-F238E27FC236}">
                      <a16:creationId xmlns:a16="http://schemas.microsoft.com/office/drawing/2014/main" id="{C864867D-DF4D-434E-82A5-A588AE0A6BB6}"/>
                    </a:ext>
                  </a:extLst>
                </p14:cNvPr>
                <p14:cNvContentPartPr/>
                <p14:nvPr/>
              </p14:nvContentPartPr>
              <p14:xfrm>
                <a:off x="11120061" y="3683259"/>
                <a:ext cx="622440" cy="288720"/>
              </p14:xfrm>
            </p:contentPart>
          </mc:Choice>
          <mc:Fallback xmlns="">
            <p:pic>
              <p:nvPicPr>
                <p:cNvPr id="18" name="Ink 17">
                  <a:extLst>
                    <a:ext uri="{FF2B5EF4-FFF2-40B4-BE49-F238E27FC236}">
                      <a16:creationId xmlns:a16="http://schemas.microsoft.com/office/drawing/2014/main" id="{C864867D-DF4D-434E-82A5-A588AE0A6BB6}"/>
                    </a:ext>
                  </a:extLst>
                </p:cNvPr>
                <p:cNvPicPr/>
                <p:nvPr/>
              </p:nvPicPr>
              <p:blipFill>
                <a:blip r:embed="rId18"/>
                <a:stretch>
                  <a:fillRect/>
                </a:stretch>
              </p:blipFill>
              <p:spPr>
                <a:xfrm>
                  <a:off x="11102061" y="3665619"/>
                  <a:ext cx="658080" cy="324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0" name="Ink 19">
                  <a:extLst>
                    <a:ext uri="{FF2B5EF4-FFF2-40B4-BE49-F238E27FC236}">
                      <a16:creationId xmlns:a16="http://schemas.microsoft.com/office/drawing/2014/main" id="{6E9587C4-AEE1-4E0B-AF2E-7DBEFC407EA8}"/>
                    </a:ext>
                  </a:extLst>
                </p14:cNvPr>
                <p14:cNvContentPartPr/>
                <p14:nvPr/>
              </p14:nvContentPartPr>
              <p14:xfrm>
                <a:off x="11044101" y="4078899"/>
                <a:ext cx="288720" cy="358920"/>
              </p14:xfrm>
            </p:contentPart>
          </mc:Choice>
          <mc:Fallback xmlns="">
            <p:pic>
              <p:nvPicPr>
                <p:cNvPr id="20" name="Ink 19">
                  <a:extLst>
                    <a:ext uri="{FF2B5EF4-FFF2-40B4-BE49-F238E27FC236}">
                      <a16:creationId xmlns:a16="http://schemas.microsoft.com/office/drawing/2014/main" id="{6E9587C4-AEE1-4E0B-AF2E-7DBEFC407EA8}"/>
                    </a:ext>
                  </a:extLst>
                </p:cNvPr>
                <p:cNvPicPr/>
                <p:nvPr/>
              </p:nvPicPr>
              <p:blipFill>
                <a:blip r:embed="rId20"/>
                <a:stretch>
                  <a:fillRect/>
                </a:stretch>
              </p:blipFill>
              <p:spPr>
                <a:xfrm>
                  <a:off x="11026461" y="4061259"/>
                  <a:ext cx="324360" cy="394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2" name="Ink 21">
                  <a:extLst>
                    <a:ext uri="{FF2B5EF4-FFF2-40B4-BE49-F238E27FC236}">
                      <a16:creationId xmlns:a16="http://schemas.microsoft.com/office/drawing/2014/main" id="{EB5BF6E0-7F6E-4490-8877-35FA19F3A71D}"/>
                    </a:ext>
                  </a:extLst>
                </p14:cNvPr>
                <p14:cNvContentPartPr/>
                <p14:nvPr/>
              </p14:nvContentPartPr>
              <p14:xfrm>
                <a:off x="10963461" y="4116699"/>
                <a:ext cx="267840" cy="159480"/>
              </p14:xfrm>
            </p:contentPart>
          </mc:Choice>
          <mc:Fallback xmlns="">
            <p:pic>
              <p:nvPicPr>
                <p:cNvPr id="22" name="Ink 21">
                  <a:extLst>
                    <a:ext uri="{FF2B5EF4-FFF2-40B4-BE49-F238E27FC236}">
                      <a16:creationId xmlns:a16="http://schemas.microsoft.com/office/drawing/2014/main" id="{EB5BF6E0-7F6E-4490-8877-35FA19F3A71D}"/>
                    </a:ext>
                  </a:extLst>
                </p:cNvPr>
                <p:cNvPicPr/>
                <p:nvPr/>
              </p:nvPicPr>
              <p:blipFill>
                <a:blip r:embed="rId22"/>
                <a:stretch>
                  <a:fillRect/>
                </a:stretch>
              </p:blipFill>
              <p:spPr>
                <a:xfrm>
                  <a:off x="10945821" y="4098699"/>
                  <a:ext cx="303480" cy="195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4" name="Ink 23">
                  <a:extLst>
                    <a:ext uri="{FF2B5EF4-FFF2-40B4-BE49-F238E27FC236}">
                      <a16:creationId xmlns:a16="http://schemas.microsoft.com/office/drawing/2014/main" id="{EE098A5E-BD8E-479D-93C6-46E517745AE5}"/>
                    </a:ext>
                  </a:extLst>
                </p14:cNvPr>
                <p14:cNvContentPartPr/>
                <p14:nvPr/>
              </p14:nvContentPartPr>
              <p14:xfrm>
                <a:off x="10845381" y="4749939"/>
                <a:ext cx="173160" cy="172800"/>
              </p14:xfrm>
            </p:contentPart>
          </mc:Choice>
          <mc:Fallback xmlns="">
            <p:pic>
              <p:nvPicPr>
                <p:cNvPr id="24" name="Ink 23">
                  <a:extLst>
                    <a:ext uri="{FF2B5EF4-FFF2-40B4-BE49-F238E27FC236}">
                      <a16:creationId xmlns:a16="http://schemas.microsoft.com/office/drawing/2014/main" id="{EE098A5E-BD8E-479D-93C6-46E517745AE5}"/>
                    </a:ext>
                  </a:extLst>
                </p:cNvPr>
                <p:cNvPicPr/>
                <p:nvPr/>
              </p:nvPicPr>
              <p:blipFill>
                <a:blip r:embed="rId24"/>
                <a:stretch>
                  <a:fillRect/>
                </a:stretch>
              </p:blipFill>
              <p:spPr>
                <a:xfrm>
                  <a:off x="10827741" y="4732299"/>
                  <a:ext cx="208800" cy="208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5" name="Ink 24">
                  <a:extLst>
                    <a:ext uri="{FF2B5EF4-FFF2-40B4-BE49-F238E27FC236}">
                      <a16:creationId xmlns:a16="http://schemas.microsoft.com/office/drawing/2014/main" id="{8C51BBB6-4CC7-46DF-8DCF-DE8388130532}"/>
                    </a:ext>
                  </a:extLst>
                </p14:cNvPr>
                <p14:cNvContentPartPr/>
                <p14:nvPr/>
              </p14:nvContentPartPr>
              <p14:xfrm>
                <a:off x="11053461" y="4670019"/>
                <a:ext cx="189360" cy="417240"/>
              </p14:xfrm>
            </p:contentPart>
          </mc:Choice>
          <mc:Fallback xmlns="">
            <p:pic>
              <p:nvPicPr>
                <p:cNvPr id="25" name="Ink 24">
                  <a:extLst>
                    <a:ext uri="{FF2B5EF4-FFF2-40B4-BE49-F238E27FC236}">
                      <a16:creationId xmlns:a16="http://schemas.microsoft.com/office/drawing/2014/main" id="{8C51BBB6-4CC7-46DF-8DCF-DE8388130532}"/>
                    </a:ext>
                  </a:extLst>
                </p:cNvPr>
                <p:cNvPicPr/>
                <p:nvPr/>
              </p:nvPicPr>
              <p:blipFill>
                <a:blip r:embed="rId26"/>
                <a:stretch>
                  <a:fillRect/>
                </a:stretch>
              </p:blipFill>
              <p:spPr>
                <a:xfrm>
                  <a:off x="11035461" y="4652019"/>
                  <a:ext cx="225000" cy="452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6" name="Ink 25">
                  <a:extLst>
                    <a:ext uri="{FF2B5EF4-FFF2-40B4-BE49-F238E27FC236}">
                      <a16:creationId xmlns:a16="http://schemas.microsoft.com/office/drawing/2014/main" id="{A6125F9A-0116-4134-945C-6A1DB98310A0}"/>
                    </a:ext>
                  </a:extLst>
                </p14:cNvPr>
                <p14:cNvContentPartPr/>
                <p14:nvPr/>
              </p14:nvContentPartPr>
              <p14:xfrm>
                <a:off x="11268381" y="4456539"/>
                <a:ext cx="302400" cy="313920"/>
              </p14:xfrm>
            </p:contentPart>
          </mc:Choice>
          <mc:Fallback xmlns="">
            <p:pic>
              <p:nvPicPr>
                <p:cNvPr id="26" name="Ink 25">
                  <a:extLst>
                    <a:ext uri="{FF2B5EF4-FFF2-40B4-BE49-F238E27FC236}">
                      <a16:creationId xmlns:a16="http://schemas.microsoft.com/office/drawing/2014/main" id="{A6125F9A-0116-4134-945C-6A1DB98310A0}"/>
                    </a:ext>
                  </a:extLst>
                </p:cNvPr>
                <p:cNvPicPr/>
                <p:nvPr/>
              </p:nvPicPr>
              <p:blipFill>
                <a:blip r:embed="rId28"/>
                <a:stretch>
                  <a:fillRect/>
                </a:stretch>
              </p:blipFill>
              <p:spPr>
                <a:xfrm>
                  <a:off x="11250741" y="4438539"/>
                  <a:ext cx="338040" cy="349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7" name="Ink 26">
                  <a:extLst>
                    <a:ext uri="{FF2B5EF4-FFF2-40B4-BE49-F238E27FC236}">
                      <a16:creationId xmlns:a16="http://schemas.microsoft.com/office/drawing/2014/main" id="{A7646AFE-CC06-4C8B-AE80-853A713F30A9}"/>
                    </a:ext>
                  </a:extLst>
                </p14:cNvPr>
                <p14:cNvContentPartPr/>
                <p14:nvPr/>
              </p14:nvContentPartPr>
              <p14:xfrm>
                <a:off x="11573301" y="4571739"/>
                <a:ext cx="17280" cy="123120"/>
              </p14:xfrm>
            </p:contentPart>
          </mc:Choice>
          <mc:Fallback xmlns="">
            <p:pic>
              <p:nvPicPr>
                <p:cNvPr id="27" name="Ink 26">
                  <a:extLst>
                    <a:ext uri="{FF2B5EF4-FFF2-40B4-BE49-F238E27FC236}">
                      <a16:creationId xmlns:a16="http://schemas.microsoft.com/office/drawing/2014/main" id="{A7646AFE-CC06-4C8B-AE80-853A713F30A9}"/>
                    </a:ext>
                  </a:extLst>
                </p:cNvPr>
                <p:cNvPicPr/>
                <p:nvPr/>
              </p:nvPicPr>
              <p:blipFill>
                <a:blip r:embed="rId30"/>
                <a:stretch>
                  <a:fillRect/>
                </a:stretch>
              </p:blipFill>
              <p:spPr>
                <a:xfrm>
                  <a:off x="11555661" y="4554099"/>
                  <a:ext cx="52920" cy="158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8" name="Ink 27">
                  <a:extLst>
                    <a:ext uri="{FF2B5EF4-FFF2-40B4-BE49-F238E27FC236}">
                      <a16:creationId xmlns:a16="http://schemas.microsoft.com/office/drawing/2014/main" id="{CF5D4C56-5A2E-40C3-ACFD-61A4665F894F}"/>
                    </a:ext>
                  </a:extLst>
                </p14:cNvPr>
                <p14:cNvContentPartPr/>
                <p14:nvPr/>
              </p14:nvContentPartPr>
              <p14:xfrm>
                <a:off x="11608941" y="4473099"/>
                <a:ext cx="37080" cy="109440"/>
              </p14:xfrm>
            </p:contentPart>
          </mc:Choice>
          <mc:Fallback xmlns="">
            <p:pic>
              <p:nvPicPr>
                <p:cNvPr id="28" name="Ink 27">
                  <a:extLst>
                    <a:ext uri="{FF2B5EF4-FFF2-40B4-BE49-F238E27FC236}">
                      <a16:creationId xmlns:a16="http://schemas.microsoft.com/office/drawing/2014/main" id="{CF5D4C56-5A2E-40C3-ACFD-61A4665F894F}"/>
                    </a:ext>
                  </a:extLst>
                </p:cNvPr>
                <p:cNvPicPr/>
                <p:nvPr/>
              </p:nvPicPr>
              <p:blipFill>
                <a:blip r:embed="rId32"/>
                <a:stretch>
                  <a:fillRect/>
                </a:stretch>
              </p:blipFill>
              <p:spPr>
                <a:xfrm>
                  <a:off x="11591301" y="4455459"/>
                  <a:ext cx="72720" cy="14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0" name="Ink 29">
                  <a:extLst>
                    <a:ext uri="{FF2B5EF4-FFF2-40B4-BE49-F238E27FC236}">
                      <a16:creationId xmlns:a16="http://schemas.microsoft.com/office/drawing/2014/main" id="{B21B5C19-69A9-4999-8DDC-628318C06AF7}"/>
                    </a:ext>
                  </a:extLst>
                </p14:cNvPr>
                <p14:cNvContentPartPr/>
                <p14:nvPr/>
              </p14:nvContentPartPr>
              <p14:xfrm>
                <a:off x="11625861" y="4275819"/>
                <a:ext cx="550080" cy="397440"/>
              </p14:xfrm>
            </p:contentPart>
          </mc:Choice>
          <mc:Fallback xmlns="">
            <p:pic>
              <p:nvPicPr>
                <p:cNvPr id="30" name="Ink 29">
                  <a:extLst>
                    <a:ext uri="{FF2B5EF4-FFF2-40B4-BE49-F238E27FC236}">
                      <a16:creationId xmlns:a16="http://schemas.microsoft.com/office/drawing/2014/main" id="{B21B5C19-69A9-4999-8DDC-628318C06AF7}"/>
                    </a:ext>
                  </a:extLst>
                </p:cNvPr>
                <p:cNvPicPr/>
                <p:nvPr/>
              </p:nvPicPr>
              <p:blipFill>
                <a:blip r:embed="rId34"/>
                <a:stretch>
                  <a:fillRect/>
                </a:stretch>
              </p:blipFill>
              <p:spPr>
                <a:xfrm>
                  <a:off x="11607861" y="4258179"/>
                  <a:ext cx="585720" cy="43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31" name="Ink 30">
                  <a:extLst>
                    <a:ext uri="{FF2B5EF4-FFF2-40B4-BE49-F238E27FC236}">
                      <a16:creationId xmlns:a16="http://schemas.microsoft.com/office/drawing/2014/main" id="{F815E601-6BBE-4E8C-984A-299C46B5110B}"/>
                    </a:ext>
                  </a:extLst>
                </p14:cNvPr>
                <p14:cNvContentPartPr/>
                <p14:nvPr/>
              </p14:nvContentPartPr>
              <p14:xfrm>
                <a:off x="11840061" y="4204179"/>
                <a:ext cx="244440" cy="185760"/>
              </p14:xfrm>
            </p:contentPart>
          </mc:Choice>
          <mc:Fallback xmlns="">
            <p:pic>
              <p:nvPicPr>
                <p:cNvPr id="31" name="Ink 30">
                  <a:extLst>
                    <a:ext uri="{FF2B5EF4-FFF2-40B4-BE49-F238E27FC236}">
                      <a16:creationId xmlns:a16="http://schemas.microsoft.com/office/drawing/2014/main" id="{F815E601-6BBE-4E8C-984A-299C46B5110B}"/>
                    </a:ext>
                  </a:extLst>
                </p:cNvPr>
                <p:cNvPicPr/>
                <p:nvPr/>
              </p:nvPicPr>
              <p:blipFill>
                <a:blip r:embed="rId36"/>
                <a:stretch>
                  <a:fillRect/>
                </a:stretch>
              </p:blipFill>
              <p:spPr>
                <a:xfrm>
                  <a:off x="11822421" y="4186539"/>
                  <a:ext cx="280080" cy="221400"/>
                </a:xfrm>
                <a:prstGeom prst="rect">
                  <a:avLst/>
                </a:prstGeom>
              </p:spPr>
            </p:pic>
          </mc:Fallback>
        </mc:AlternateContent>
      </p:grpSp>
    </p:spTree>
    <p:extLst>
      <p:ext uri="{BB962C8B-B14F-4D97-AF65-F5344CB8AC3E}">
        <p14:creationId xmlns:p14="http://schemas.microsoft.com/office/powerpoint/2010/main" val="188783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1A7C-12FB-4331-8442-CBD97D41A1E8}"/>
              </a:ext>
            </a:extLst>
          </p:cNvPr>
          <p:cNvSpPr>
            <a:spLocks noGrp="1"/>
          </p:cNvSpPr>
          <p:nvPr>
            <p:ph type="title"/>
          </p:nvPr>
        </p:nvSpPr>
        <p:spPr/>
        <p:txBody>
          <a:bodyPr/>
          <a:lstStyle/>
          <a:p>
            <a:r>
              <a:rPr lang="en-IN" b="0" i="0" dirty="0">
                <a:solidFill>
                  <a:srgbClr val="505050"/>
                </a:solidFill>
                <a:effectLst/>
                <a:latin typeface="Helvetica" panose="020B0604020202020204" pitchFamily="34" charset="0"/>
              </a:rPr>
              <a:t>Indications for submental intubation</a:t>
            </a:r>
            <a:endParaRPr lang="en-IN" dirty="0"/>
          </a:p>
        </p:txBody>
      </p:sp>
      <p:sp>
        <p:nvSpPr>
          <p:cNvPr id="3" name="Content Placeholder 2">
            <a:extLst>
              <a:ext uri="{FF2B5EF4-FFF2-40B4-BE49-F238E27FC236}">
                <a16:creationId xmlns:a16="http://schemas.microsoft.com/office/drawing/2014/main" id="{F3550B5A-9DF5-4934-9F02-33D952983469}"/>
              </a:ext>
            </a:extLst>
          </p:cNvPr>
          <p:cNvSpPr>
            <a:spLocks noGrp="1"/>
          </p:cNvSpPr>
          <p:nvPr>
            <p:ph idx="1"/>
          </p:nvPr>
        </p:nvSpPr>
        <p:spPr/>
        <p:txBody>
          <a:bodyPr/>
          <a:lstStyle/>
          <a:p>
            <a:r>
              <a:rPr lang="en-IN" b="0" i="0" dirty="0">
                <a:solidFill>
                  <a:srgbClr val="505050"/>
                </a:solidFill>
                <a:effectLst/>
                <a:latin typeface="Helvetica" panose="020B0604020202020204" pitchFamily="34" charset="0"/>
              </a:rPr>
              <a:t>Craniofacial traumatic injuries; </a:t>
            </a:r>
          </a:p>
          <a:p>
            <a:r>
              <a:rPr lang="en-IN" b="0" i="0" dirty="0">
                <a:solidFill>
                  <a:srgbClr val="505050"/>
                </a:solidFill>
                <a:effectLst/>
                <a:latin typeface="Helvetica" panose="020B0604020202020204" pitchFamily="34" charset="0"/>
              </a:rPr>
              <a:t>Short-term intraoperative intermaxillary fixation required to establish reduction and rigid fixation of fractures; </a:t>
            </a:r>
          </a:p>
          <a:p>
            <a:r>
              <a:rPr lang="en-IN" b="0" i="0" dirty="0">
                <a:solidFill>
                  <a:srgbClr val="505050"/>
                </a:solidFill>
                <a:effectLst/>
                <a:latin typeface="Helvetica" panose="020B0604020202020204" pitchFamily="34" charset="0"/>
              </a:rPr>
              <a:t>Large pharyngeal flaps; </a:t>
            </a:r>
          </a:p>
          <a:p>
            <a:r>
              <a:rPr lang="en-IN" b="0" i="0" dirty="0">
                <a:solidFill>
                  <a:srgbClr val="505050"/>
                </a:solidFill>
                <a:effectLst/>
                <a:latin typeface="Helvetica" panose="020B0604020202020204" pitchFamily="34" charset="0"/>
              </a:rPr>
              <a:t>combined bimaxillary orthognathic surgeries and rhinoplasty cases.</a:t>
            </a:r>
          </a:p>
          <a:p>
            <a:r>
              <a:rPr lang="en-US" b="0" i="0" dirty="0">
                <a:solidFill>
                  <a:srgbClr val="000000"/>
                </a:solidFill>
                <a:effectLst/>
                <a:latin typeface="Times New Roman" panose="02020603050405020304" pitchFamily="18" charset="0"/>
              </a:rPr>
              <a:t>Submental intubation can be used for surgical access to the pituitary gland from an oral approach</a:t>
            </a:r>
            <a:endParaRPr lang="en-IN" dirty="0"/>
          </a:p>
        </p:txBody>
      </p:sp>
    </p:spTree>
    <p:extLst>
      <p:ext uri="{BB962C8B-B14F-4D97-AF65-F5344CB8AC3E}">
        <p14:creationId xmlns:p14="http://schemas.microsoft.com/office/powerpoint/2010/main" val="67092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1749-2418-4587-AF9C-4ED9ED5DE094}"/>
              </a:ext>
            </a:extLst>
          </p:cNvPr>
          <p:cNvSpPr>
            <a:spLocks noGrp="1"/>
          </p:cNvSpPr>
          <p:nvPr>
            <p:ph type="title"/>
          </p:nvPr>
        </p:nvSpPr>
        <p:spPr/>
        <p:txBody>
          <a:bodyPr/>
          <a:lstStyle/>
          <a:p>
            <a:r>
              <a:rPr lang="en-US" dirty="0"/>
              <a:t>We don’t want tracheostomy </a:t>
            </a:r>
            <a:endParaRPr lang="en-IN" dirty="0"/>
          </a:p>
        </p:txBody>
      </p:sp>
      <p:sp>
        <p:nvSpPr>
          <p:cNvPr id="3" name="Content Placeholder 2">
            <a:extLst>
              <a:ext uri="{FF2B5EF4-FFF2-40B4-BE49-F238E27FC236}">
                <a16:creationId xmlns:a16="http://schemas.microsoft.com/office/drawing/2014/main" id="{48431A1A-E029-4DFB-B028-691BAADABB11}"/>
              </a:ext>
            </a:extLst>
          </p:cNvPr>
          <p:cNvSpPr>
            <a:spLocks noGrp="1"/>
          </p:cNvSpPr>
          <p:nvPr>
            <p:ph idx="1"/>
          </p:nvPr>
        </p:nvSpPr>
        <p:spPr/>
        <p:txBody>
          <a:bodyPr/>
          <a:lstStyle/>
          <a:p>
            <a:r>
              <a:rPr lang="en-IN" b="0" i="0" dirty="0">
                <a:solidFill>
                  <a:srgbClr val="000000"/>
                </a:solidFill>
                <a:effectLst/>
                <a:latin typeface="Times New Roman" panose="02020603050405020304" pitchFamily="18" charset="0"/>
              </a:rPr>
              <a:t>Tracheotomy, an alternative method, has its own complications including </a:t>
            </a:r>
            <a:r>
              <a:rPr lang="en-IN" b="0" i="0" dirty="0" err="1">
                <a:solidFill>
                  <a:srgbClr val="000000"/>
                </a:solidFill>
                <a:effectLst/>
                <a:latin typeface="Times New Roman" panose="02020603050405020304" pitchFamily="18" charset="0"/>
              </a:rPr>
              <a:t>hemorrhage</a:t>
            </a:r>
            <a:r>
              <a:rPr lang="en-IN" b="0" i="0" dirty="0">
                <a:solidFill>
                  <a:srgbClr val="000000"/>
                </a:solidFill>
                <a:effectLst/>
                <a:latin typeface="Times New Roman" panose="02020603050405020304" pitchFamily="18" charset="0"/>
              </a:rPr>
              <a:t>, </a:t>
            </a:r>
          </a:p>
          <a:p>
            <a:r>
              <a:rPr lang="en-IN" b="0" i="0" dirty="0">
                <a:solidFill>
                  <a:srgbClr val="000000"/>
                </a:solidFill>
                <a:effectLst/>
                <a:latin typeface="Times New Roman" panose="02020603050405020304" pitchFamily="18" charset="0"/>
              </a:rPr>
              <a:t>recurrent laryngeal nerve damage, </a:t>
            </a:r>
          </a:p>
          <a:p>
            <a:r>
              <a:rPr lang="en-IN" b="0" i="0" dirty="0">
                <a:solidFill>
                  <a:srgbClr val="000000"/>
                </a:solidFill>
                <a:effectLst/>
                <a:latin typeface="Times New Roman" panose="02020603050405020304" pitchFamily="18" charset="0"/>
              </a:rPr>
              <a:t>subcutaneous emphysema, </a:t>
            </a:r>
          </a:p>
          <a:p>
            <a:r>
              <a:rPr lang="en-IN" b="0" i="0" dirty="0">
                <a:solidFill>
                  <a:srgbClr val="000000"/>
                </a:solidFill>
                <a:effectLst/>
                <a:latin typeface="Times New Roman" panose="02020603050405020304" pitchFamily="18" charset="0"/>
              </a:rPr>
              <a:t>tracheal stenosis, </a:t>
            </a:r>
          </a:p>
          <a:p>
            <a:r>
              <a:rPr lang="en-IN" b="0" i="0" dirty="0">
                <a:solidFill>
                  <a:srgbClr val="000000"/>
                </a:solidFill>
                <a:effectLst/>
                <a:latin typeface="Times New Roman" panose="02020603050405020304" pitchFamily="18" charset="0"/>
              </a:rPr>
              <a:t>trachea-</a:t>
            </a:r>
            <a:r>
              <a:rPr lang="en-IN" b="0" i="0" dirty="0" err="1">
                <a:solidFill>
                  <a:srgbClr val="000000"/>
                </a:solidFill>
                <a:effectLst/>
                <a:latin typeface="Times New Roman" panose="02020603050405020304" pitchFamily="18" charset="0"/>
              </a:rPr>
              <a:t>esophageal</a:t>
            </a:r>
            <a:r>
              <a:rPr lang="en-IN" b="0" i="0" dirty="0">
                <a:solidFill>
                  <a:srgbClr val="000000"/>
                </a:solidFill>
                <a:effectLst/>
                <a:latin typeface="Times New Roman" panose="02020603050405020304" pitchFamily="18" charset="0"/>
              </a:rPr>
              <a:t> fistula, and scarring. </a:t>
            </a:r>
          </a:p>
          <a:p>
            <a:r>
              <a:rPr lang="en-IN" b="0" i="0" dirty="0">
                <a:solidFill>
                  <a:srgbClr val="000000"/>
                </a:solidFill>
                <a:effectLst/>
                <a:latin typeface="Times New Roman" panose="02020603050405020304" pitchFamily="18" charset="0"/>
              </a:rPr>
              <a:t>This technique is also </a:t>
            </a:r>
            <a:r>
              <a:rPr lang="en-IN" b="0" i="0" dirty="0" err="1">
                <a:solidFill>
                  <a:srgbClr val="000000"/>
                </a:solidFill>
                <a:effectLst/>
                <a:latin typeface="Times New Roman" panose="02020603050405020304" pitchFamily="18" charset="0"/>
              </a:rPr>
              <a:t>esthetically</a:t>
            </a:r>
            <a:r>
              <a:rPr lang="en-IN" b="0" i="0" dirty="0">
                <a:solidFill>
                  <a:srgbClr val="000000"/>
                </a:solidFill>
                <a:effectLst/>
                <a:latin typeface="Times New Roman" panose="02020603050405020304" pitchFamily="18" charset="0"/>
              </a:rPr>
              <a:t> inferior compared with </a:t>
            </a:r>
            <a:r>
              <a:rPr lang="en-IN" b="0" i="0">
                <a:solidFill>
                  <a:srgbClr val="000000"/>
                </a:solidFill>
                <a:effectLst/>
                <a:latin typeface="Times New Roman" panose="02020603050405020304" pitchFamily="18" charset="0"/>
              </a:rPr>
              <a:t>submental intubation</a:t>
            </a:r>
          </a:p>
          <a:p>
            <a:endParaRPr lang="en-IN" dirty="0"/>
          </a:p>
        </p:txBody>
      </p:sp>
    </p:spTree>
    <p:extLst>
      <p:ext uri="{BB962C8B-B14F-4D97-AF65-F5344CB8AC3E}">
        <p14:creationId xmlns:p14="http://schemas.microsoft.com/office/powerpoint/2010/main" val="3749294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1526</Words>
  <Application>Microsoft Office PowerPoint</Application>
  <PresentationFormat>Widescreen</PresentationFormat>
  <Paragraphs>211</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Helvetica</vt:lpstr>
      <vt:lpstr>Open Sans</vt:lpstr>
      <vt:lpstr>Times New Roman</vt:lpstr>
      <vt:lpstr>Office Theme</vt:lpstr>
      <vt:lpstr>Submental intubation </vt:lpstr>
      <vt:lpstr>My salute !! </vt:lpstr>
      <vt:lpstr>History </vt:lpstr>
      <vt:lpstr>Definition – what is it ? </vt:lpstr>
      <vt:lpstr>Why should we think of such ? </vt:lpstr>
      <vt:lpstr>Can we think of nasotracheal intubation </vt:lpstr>
      <vt:lpstr>Definition – what is it ? </vt:lpstr>
      <vt:lpstr>Indications for submental intubation</vt:lpstr>
      <vt:lpstr>We don’t want tracheostomy </vt:lpstr>
      <vt:lpstr>Orodental surgery </vt:lpstr>
      <vt:lpstr>Technique of submental intubation  </vt:lpstr>
      <vt:lpstr>PowerPoint Presentation</vt:lpstr>
      <vt:lpstr>PowerPoint Presentation</vt:lpstr>
      <vt:lpstr>Technique – continued </vt:lpstr>
      <vt:lpstr>PowerPoint Presentation</vt:lpstr>
      <vt:lpstr>PowerPoint Presentation</vt:lpstr>
      <vt:lpstr>Procedure – summary </vt:lpstr>
      <vt:lpstr>PowerPoint Presentation</vt:lpstr>
      <vt:lpstr>During removal </vt:lpstr>
      <vt:lpstr>PowerPoint Presentation</vt:lpstr>
      <vt:lpstr>PowerPoint Presentation</vt:lpstr>
      <vt:lpstr>submental diversion</vt:lpstr>
      <vt:lpstr>Key issues </vt:lpstr>
      <vt:lpstr>Key issues </vt:lpstr>
      <vt:lpstr>Modifications  Anterograde and retrograde tubes </vt:lpstr>
      <vt:lpstr>Modifications </vt:lpstr>
      <vt:lpstr>Modifications </vt:lpstr>
      <vt:lpstr>PowerPoint Presentation</vt:lpstr>
      <vt:lpstr>Modifications </vt:lpstr>
      <vt:lpstr>More and more modifications </vt:lpstr>
      <vt:lpstr>PowerPoint Presentation</vt:lpstr>
      <vt:lpstr>Reinforced LMA </vt:lpstr>
      <vt:lpstr>Mouth opening less </vt:lpstr>
      <vt:lpstr>PowerPoint Presentation</vt:lpstr>
      <vt:lpstr>Modified !!</vt:lpstr>
      <vt:lpstr>Problems of submental intubation </vt:lpstr>
      <vt:lpstr>Problems of submental intubation </vt:lpstr>
      <vt:lpstr>Problems of submental intubation </vt:lpstr>
      <vt:lpstr>Difficulty in taking out the tube through the incision !! </vt:lpstr>
      <vt:lpstr>Contraindications:</vt:lpstr>
      <vt:lpstr>Please inform about scar in the preop visit ! </vt:lpstr>
      <vt:lpstr>Retromolar intubation , tracheostomy and nasotracheal intubations are the options for faciomaxillary surgeries </vt:lpstr>
      <vt:lpstr>Reported in kids also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Submental intubation </dc:title>
  <dc:creator>partha sarathy</dc:creator>
  <cp:lastModifiedBy>partha sarathy</cp:lastModifiedBy>
  <cp:revision>99</cp:revision>
  <dcterms:created xsi:type="dcterms:W3CDTF">2022-02-06T17:54:16Z</dcterms:created>
  <dcterms:modified xsi:type="dcterms:W3CDTF">2022-02-11T12:25:00Z</dcterms:modified>
</cp:coreProperties>
</file>